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6" r:id="rId2"/>
    <p:sldId id="257" r:id="rId3"/>
    <p:sldId id="261" r:id="rId4"/>
    <p:sldId id="266" r:id="rId5"/>
    <p:sldId id="275" r:id="rId6"/>
    <p:sldId id="277" r:id="rId7"/>
    <p:sldId id="269" r:id="rId8"/>
    <p:sldId id="260" r:id="rId9"/>
    <p:sldId id="276" r:id="rId10"/>
    <p:sldId id="273" r:id="rId11"/>
    <p:sldId id="267" r:id="rId12"/>
    <p:sldId id="259" r:id="rId13"/>
  </p:sldIdLst>
  <p:sldSz cx="12192000" cy="6858000"/>
  <p:notesSz cx="6858000" cy="9144000"/>
  <p:defaultTextStyle>
    <a:defPPr rtl="0"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B3C1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B301B821-A1FF-4177-AEE7-76D212191A09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9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5" d="100"/>
          <a:sy n="65" d="100"/>
        </p:scale>
        <p:origin x="2784" y="4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1DDEAAE-DE55-45A3-A4F7-3874E0140D37}" type="doc">
      <dgm:prSet loTypeId="urn:microsoft.com/office/officeart/2009/3/layout/StepUpProcess" loCatId="process" qsTypeId="urn:microsoft.com/office/officeart/2005/8/quickstyle/simple1" qsCatId="simple" csTypeId="urn:microsoft.com/office/officeart/2005/8/colors/colorful1" csCatId="colorful" phldr="1"/>
      <dgm:spPr/>
      <dgm:t>
        <a:bodyPr rtlCol="0"/>
        <a:lstStyle/>
        <a:p>
          <a:pPr rtl="0"/>
          <a:endParaRPr lang="en-US"/>
        </a:p>
      </dgm:t>
    </dgm:pt>
    <dgm:pt modelId="{E4D23657-D1E8-4B22-974B-8DC90813F51B}">
      <dgm:prSet phldrT="[Text]"/>
      <dgm:spPr/>
      <dgm:t>
        <a:bodyPr rtlCol="0"/>
        <a:lstStyle/>
        <a:p>
          <a:pPr rtl="0"/>
          <a:r>
            <a:rPr lang="pl-PL" dirty="0"/>
            <a:t>zapisz ujawniony wpis</a:t>
          </a:r>
          <a:endParaRPr lang="en-US" dirty="0"/>
        </a:p>
      </dgm:t>
    </dgm:pt>
    <dgm:pt modelId="{89EF0911-2234-42D0-AEF3-7FADAFD12999}" type="parTrans" cxnId="{99F95D8E-A851-4953-A3C5-9BF7753ED9FA}">
      <dgm:prSet/>
      <dgm:spPr/>
      <dgm:t>
        <a:bodyPr rtlCol="0"/>
        <a:lstStyle/>
        <a:p>
          <a:pPr rtl="0"/>
          <a:endParaRPr lang="en-US"/>
        </a:p>
      </dgm:t>
    </dgm:pt>
    <dgm:pt modelId="{529487B0-19AA-4AAC-8F83-CF2C113EB84D}" type="sibTrans" cxnId="{99F95D8E-A851-4953-A3C5-9BF7753ED9FA}">
      <dgm:prSet/>
      <dgm:spPr/>
      <dgm:t>
        <a:bodyPr rtlCol="0"/>
        <a:lstStyle/>
        <a:p>
          <a:pPr rtl="0"/>
          <a:endParaRPr lang="en-US"/>
        </a:p>
      </dgm:t>
    </dgm:pt>
    <dgm:pt modelId="{EF034794-D109-40B6-8FA2-8971C3123AB6}">
      <dgm:prSet phldrT="[Text]"/>
      <dgm:spPr/>
      <dgm:t>
        <a:bodyPr rtlCol="0"/>
        <a:lstStyle/>
        <a:p>
          <a:pPr rtl="0"/>
          <a:r>
            <a:rPr lang="pl-PL" dirty="0"/>
            <a:t>nie kasuj wiadomości</a:t>
          </a:r>
          <a:endParaRPr lang="pl" dirty="0"/>
        </a:p>
      </dgm:t>
    </dgm:pt>
    <dgm:pt modelId="{64D09C75-3D44-4CEF-9459-5C91DB44A9EA}" type="parTrans" cxnId="{80FF73C0-9BCD-436E-A85B-D6D7D322462C}">
      <dgm:prSet/>
      <dgm:spPr/>
      <dgm:t>
        <a:bodyPr rtlCol="0"/>
        <a:lstStyle/>
        <a:p>
          <a:pPr rtl="0"/>
          <a:endParaRPr lang="en-US"/>
        </a:p>
      </dgm:t>
    </dgm:pt>
    <dgm:pt modelId="{CDDFC891-FC62-4131-A642-2D94388BCCE2}" type="sibTrans" cxnId="{80FF73C0-9BCD-436E-A85B-D6D7D322462C}">
      <dgm:prSet/>
      <dgm:spPr/>
      <dgm:t>
        <a:bodyPr rtlCol="0"/>
        <a:lstStyle/>
        <a:p>
          <a:pPr rtl="0"/>
          <a:endParaRPr lang="en-US"/>
        </a:p>
      </dgm:t>
    </dgm:pt>
    <dgm:pt modelId="{15E11DBD-E9B5-4BCF-A56C-7AAE26CE30DC}">
      <dgm:prSet phldrT="[Text]"/>
      <dgm:spPr/>
      <dgm:t>
        <a:bodyPr rtlCol="0"/>
        <a:lstStyle/>
        <a:p>
          <a:pPr rtl="0"/>
          <a:r>
            <a:rPr lang="pl-PL" dirty="0"/>
            <a:t>zgłoś wpis</a:t>
          </a:r>
          <a:endParaRPr lang="pl" dirty="0"/>
        </a:p>
      </dgm:t>
    </dgm:pt>
    <dgm:pt modelId="{B7B43D5B-12E9-44B1-B818-4B50F6AD3C0A}" type="parTrans" cxnId="{5E0737F0-6DE4-4885-BC59-82E10D617E50}">
      <dgm:prSet/>
      <dgm:spPr/>
      <dgm:t>
        <a:bodyPr rtlCol="0"/>
        <a:lstStyle/>
        <a:p>
          <a:pPr rtl="0"/>
          <a:endParaRPr lang="en-US"/>
        </a:p>
      </dgm:t>
    </dgm:pt>
    <dgm:pt modelId="{329BDEDB-415B-4AB3-B964-E819D0C56DBB}" type="sibTrans" cxnId="{5E0737F0-6DE4-4885-BC59-82E10D617E50}">
      <dgm:prSet/>
      <dgm:spPr/>
      <dgm:t>
        <a:bodyPr rtlCol="0"/>
        <a:lstStyle/>
        <a:p>
          <a:pPr rtl="0"/>
          <a:endParaRPr lang="en-US"/>
        </a:p>
      </dgm:t>
    </dgm:pt>
    <dgm:pt modelId="{778AA374-0E17-4AEA-8EB6-0C342D57D8D8}">
      <dgm:prSet phldrT="[Text]"/>
      <dgm:spPr/>
      <dgm:t>
        <a:bodyPr rtlCol="0"/>
        <a:lstStyle/>
        <a:p>
          <a:pPr rtl="0"/>
          <a:r>
            <a:rPr lang="pl-PL" dirty="0"/>
            <a:t>powiadom dorosłego</a:t>
          </a:r>
          <a:endParaRPr lang="pl" dirty="0"/>
        </a:p>
      </dgm:t>
    </dgm:pt>
    <dgm:pt modelId="{5E28F01D-9664-415C-A0CD-EBFDAB29426C}" type="parTrans" cxnId="{6F55886F-2AC8-4F4F-B328-821CB3A2117B}">
      <dgm:prSet/>
      <dgm:spPr/>
      <dgm:t>
        <a:bodyPr rtlCol="0"/>
        <a:lstStyle/>
        <a:p>
          <a:pPr rtl="0"/>
          <a:endParaRPr lang="en-US"/>
        </a:p>
      </dgm:t>
    </dgm:pt>
    <dgm:pt modelId="{1A604594-E883-4DA9-8A2A-16DFACE8640A}" type="sibTrans" cxnId="{6F55886F-2AC8-4F4F-B328-821CB3A2117B}">
      <dgm:prSet/>
      <dgm:spPr/>
      <dgm:t>
        <a:bodyPr rtlCol="0"/>
        <a:lstStyle/>
        <a:p>
          <a:pPr rtl="0"/>
          <a:endParaRPr lang="en-US"/>
        </a:p>
      </dgm:t>
    </dgm:pt>
    <dgm:pt modelId="{05F1A7D0-6E45-49DA-80B3-7FF4B8783E58}">
      <dgm:prSet phldrT="[Text]"/>
      <dgm:spPr/>
      <dgm:t>
        <a:bodyPr rtlCol="0"/>
        <a:lstStyle/>
        <a:p>
          <a:pPr rtl="0"/>
          <a:r>
            <a:rPr lang="pl-PL" dirty="0"/>
            <a:t>powiadom organy ścigania</a:t>
          </a:r>
          <a:endParaRPr lang="pl" dirty="0"/>
        </a:p>
      </dgm:t>
    </dgm:pt>
    <dgm:pt modelId="{3ECE110E-B07E-4F19-B2DF-3E42E99B2E8D}" type="parTrans" cxnId="{33A927E1-3C94-4A92-8DB3-42886008240C}">
      <dgm:prSet/>
      <dgm:spPr/>
      <dgm:t>
        <a:bodyPr rtlCol="0"/>
        <a:lstStyle/>
        <a:p>
          <a:pPr rtl="0"/>
          <a:endParaRPr lang="en-US"/>
        </a:p>
      </dgm:t>
    </dgm:pt>
    <dgm:pt modelId="{47B1D0F3-117D-4CE7-9037-3F5A4995054A}" type="sibTrans" cxnId="{33A927E1-3C94-4A92-8DB3-42886008240C}">
      <dgm:prSet/>
      <dgm:spPr/>
      <dgm:t>
        <a:bodyPr rtlCol="0"/>
        <a:lstStyle/>
        <a:p>
          <a:pPr rtl="0"/>
          <a:endParaRPr lang="en-US"/>
        </a:p>
      </dgm:t>
    </dgm:pt>
    <dgm:pt modelId="{EB3CB291-E23A-4667-A32E-A640A76557A1}" type="pres">
      <dgm:prSet presAssocID="{41DDEAAE-DE55-45A3-A4F7-3874E0140D37}" presName="rootnode" presStyleCnt="0">
        <dgm:presLayoutVars>
          <dgm:chMax/>
          <dgm:chPref/>
          <dgm:dir/>
          <dgm:animLvl val="lvl"/>
        </dgm:presLayoutVars>
      </dgm:prSet>
      <dgm:spPr/>
    </dgm:pt>
    <dgm:pt modelId="{01035298-0CF7-4145-8EE2-24DBFEAF33BB}" type="pres">
      <dgm:prSet presAssocID="{E4D23657-D1E8-4B22-974B-8DC90813F51B}" presName="composite" presStyleCnt="0"/>
      <dgm:spPr/>
    </dgm:pt>
    <dgm:pt modelId="{21E1F518-1190-4883-914B-1FB66E6D3A63}" type="pres">
      <dgm:prSet presAssocID="{E4D23657-D1E8-4B22-974B-8DC90813F51B}" presName="LShape" presStyleLbl="alignNode1" presStyleIdx="0" presStyleCnt="9"/>
      <dgm:spPr/>
    </dgm:pt>
    <dgm:pt modelId="{80B372F1-8EF3-4532-ACC6-E65E1D63ACA2}" type="pres">
      <dgm:prSet presAssocID="{E4D23657-D1E8-4B22-974B-8DC90813F51B}" presName="ParentText" presStyleLbl="revTx" presStyleIdx="0" presStyleCnt="5">
        <dgm:presLayoutVars>
          <dgm:chMax val="0"/>
          <dgm:chPref val="0"/>
          <dgm:bulletEnabled val="1"/>
        </dgm:presLayoutVars>
      </dgm:prSet>
      <dgm:spPr/>
    </dgm:pt>
    <dgm:pt modelId="{B746139E-4627-4CCC-9299-5653D77ED24D}" type="pres">
      <dgm:prSet presAssocID="{E4D23657-D1E8-4B22-974B-8DC90813F51B}" presName="Triangle" presStyleLbl="alignNode1" presStyleIdx="1" presStyleCnt="9"/>
      <dgm:spPr/>
    </dgm:pt>
    <dgm:pt modelId="{780BC64D-2F67-498A-99F6-7EB28080D705}" type="pres">
      <dgm:prSet presAssocID="{529487B0-19AA-4AAC-8F83-CF2C113EB84D}" presName="sibTrans" presStyleCnt="0"/>
      <dgm:spPr/>
    </dgm:pt>
    <dgm:pt modelId="{68E230FA-2656-4C78-B827-58AFD214F445}" type="pres">
      <dgm:prSet presAssocID="{529487B0-19AA-4AAC-8F83-CF2C113EB84D}" presName="space" presStyleCnt="0"/>
      <dgm:spPr/>
    </dgm:pt>
    <dgm:pt modelId="{B07824BD-C1CB-4098-8E38-D3E1F721DF31}" type="pres">
      <dgm:prSet presAssocID="{EF034794-D109-40B6-8FA2-8971C3123AB6}" presName="composite" presStyleCnt="0"/>
      <dgm:spPr/>
    </dgm:pt>
    <dgm:pt modelId="{85769F8C-5820-4CB5-B01D-69A648973D8F}" type="pres">
      <dgm:prSet presAssocID="{EF034794-D109-40B6-8FA2-8971C3123AB6}" presName="LShape" presStyleLbl="alignNode1" presStyleIdx="2" presStyleCnt="9"/>
      <dgm:spPr/>
    </dgm:pt>
    <dgm:pt modelId="{18F7A15A-3ED1-4A32-B700-36B8D6BBE441}" type="pres">
      <dgm:prSet presAssocID="{EF034794-D109-40B6-8FA2-8971C3123AB6}" presName="ParentText" presStyleLbl="revTx" presStyleIdx="1" presStyleCnt="5">
        <dgm:presLayoutVars>
          <dgm:chMax val="0"/>
          <dgm:chPref val="0"/>
          <dgm:bulletEnabled val="1"/>
        </dgm:presLayoutVars>
      </dgm:prSet>
      <dgm:spPr/>
    </dgm:pt>
    <dgm:pt modelId="{F6F2BEFC-1674-4E8D-98FF-DE4432BB887C}" type="pres">
      <dgm:prSet presAssocID="{EF034794-D109-40B6-8FA2-8971C3123AB6}" presName="Triangle" presStyleLbl="alignNode1" presStyleIdx="3" presStyleCnt="9"/>
      <dgm:spPr/>
    </dgm:pt>
    <dgm:pt modelId="{E26373E0-D095-405B-9F4A-CC7FBB5BEBD2}" type="pres">
      <dgm:prSet presAssocID="{CDDFC891-FC62-4131-A642-2D94388BCCE2}" presName="sibTrans" presStyleCnt="0"/>
      <dgm:spPr/>
    </dgm:pt>
    <dgm:pt modelId="{8B10941C-73F0-477C-9F3D-EB0A4525ACBE}" type="pres">
      <dgm:prSet presAssocID="{CDDFC891-FC62-4131-A642-2D94388BCCE2}" presName="space" presStyleCnt="0"/>
      <dgm:spPr/>
    </dgm:pt>
    <dgm:pt modelId="{DF2F85E9-6BAE-40EA-8F18-DAFCA3EFFB69}" type="pres">
      <dgm:prSet presAssocID="{15E11DBD-E9B5-4BCF-A56C-7AAE26CE30DC}" presName="composite" presStyleCnt="0"/>
      <dgm:spPr/>
    </dgm:pt>
    <dgm:pt modelId="{A5E67CF4-39ED-4CC8-A27F-E45EA5D3AC44}" type="pres">
      <dgm:prSet presAssocID="{15E11DBD-E9B5-4BCF-A56C-7AAE26CE30DC}" presName="LShape" presStyleLbl="alignNode1" presStyleIdx="4" presStyleCnt="9"/>
      <dgm:spPr/>
    </dgm:pt>
    <dgm:pt modelId="{F0124EB5-2136-46F3-B2F4-41A5196C24A0}" type="pres">
      <dgm:prSet presAssocID="{15E11DBD-E9B5-4BCF-A56C-7AAE26CE30DC}" presName="ParentText" presStyleLbl="revTx" presStyleIdx="2" presStyleCnt="5">
        <dgm:presLayoutVars>
          <dgm:chMax val="0"/>
          <dgm:chPref val="0"/>
          <dgm:bulletEnabled val="1"/>
        </dgm:presLayoutVars>
      </dgm:prSet>
      <dgm:spPr/>
    </dgm:pt>
    <dgm:pt modelId="{D5E82CFA-3F05-41CB-A66C-3A904CCE06CE}" type="pres">
      <dgm:prSet presAssocID="{15E11DBD-E9B5-4BCF-A56C-7AAE26CE30DC}" presName="Triangle" presStyleLbl="alignNode1" presStyleIdx="5" presStyleCnt="9"/>
      <dgm:spPr/>
    </dgm:pt>
    <dgm:pt modelId="{F5574CB1-AC1C-4773-A4A7-C4CE14EF6374}" type="pres">
      <dgm:prSet presAssocID="{329BDEDB-415B-4AB3-B964-E819D0C56DBB}" presName="sibTrans" presStyleCnt="0"/>
      <dgm:spPr/>
    </dgm:pt>
    <dgm:pt modelId="{14FCF07D-F999-4928-B62C-1135C3080FD1}" type="pres">
      <dgm:prSet presAssocID="{329BDEDB-415B-4AB3-B964-E819D0C56DBB}" presName="space" presStyleCnt="0"/>
      <dgm:spPr/>
    </dgm:pt>
    <dgm:pt modelId="{2489F161-D1CF-4A3D-8E95-6382395DC25B}" type="pres">
      <dgm:prSet presAssocID="{778AA374-0E17-4AEA-8EB6-0C342D57D8D8}" presName="composite" presStyleCnt="0"/>
      <dgm:spPr/>
    </dgm:pt>
    <dgm:pt modelId="{06EAFCDC-2041-4C37-BE64-7627BAA16382}" type="pres">
      <dgm:prSet presAssocID="{778AA374-0E17-4AEA-8EB6-0C342D57D8D8}" presName="LShape" presStyleLbl="alignNode1" presStyleIdx="6" presStyleCnt="9"/>
      <dgm:spPr/>
    </dgm:pt>
    <dgm:pt modelId="{AFC6068B-131B-444D-AF53-A5A2A6DC9AE7}" type="pres">
      <dgm:prSet presAssocID="{778AA374-0E17-4AEA-8EB6-0C342D57D8D8}" presName="ParentText" presStyleLbl="revTx" presStyleIdx="3" presStyleCnt="5">
        <dgm:presLayoutVars>
          <dgm:chMax val="0"/>
          <dgm:chPref val="0"/>
          <dgm:bulletEnabled val="1"/>
        </dgm:presLayoutVars>
      </dgm:prSet>
      <dgm:spPr/>
    </dgm:pt>
    <dgm:pt modelId="{F62C0D9F-BF11-4D63-A28B-80FA21343A28}" type="pres">
      <dgm:prSet presAssocID="{778AA374-0E17-4AEA-8EB6-0C342D57D8D8}" presName="Triangle" presStyleLbl="alignNode1" presStyleIdx="7" presStyleCnt="9"/>
      <dgm:spPr/>
    </dgm:pt>
    <dgm:pt modelId="{F5EC4F6A-2B4F-420C-9BEA-A14EFB832731}" type="pres">
      <dgm:prSet presAssocID="{1A604594-E883-4DA9-8A2A-16DFACE8640A}" presName="sibTrans" presStyleCnt="0"/>
      <dgm:spPr/>
    </dgm:pt>
    <dgm:pt modelId="{41DC2B0B-BD37-48C1-BB85-7F75AC60BB5F}" type="pres">
      <dgm:prSet presAssocID="{1A604594-E883-4DA9-8A2A-16DFACE8640A}" presName="space" presStyleCnt="0"/>
      <dgm:spPr/>
    </dgm:pt>
    <dgm:pt modelId="{D2C6C114-9E17-4E64-9FCF-9C4365FE25B7}" type="pres">
      <dgm:prSet presAssocID="{05F1A7D0-6E45-49DA-80B3-7FF4B8783E58}" presName="composite" presStyleCnt="0"/>
      <dgm:spPr/>
    </dgm:pt>
    <dgm:pt modelId="{BA06DEFD-3E20-41CA-8CC7-585BE7A02A00}" type="pres">
      <dgm:prSet presAssocID="{05F1A7D0-6E45-49DA-80B3-7FF4B8783E58}" presName="LShape" presStyleLbl="alignNode1" presStyleIdx="8" presStyleCnt="9"/>
      <dgm:spPr/>
    </dgm:pt>
    <dgm:pt modelId="{D81336A4-814F-45EF-B582-2466B0D2E2A7}" type="pres">
      <dgm:prSet presAssocID="{05F1A7D0-6E45-49DA-80B3-7FF4B8783E58}" presName="ParentText" presStyleLbl="revTx" presStyleIdx="4" presStyleCnt="5">
        <dgm:presLayoutVars>
          <dgm:chMax val="0"/>
          <dgm:chPref val="0"/>
          <dgm:bulletEnabled val="1"/>
        </dgm:presLayoutVars>
      </dgm:prSet>
      <dgm:spPr/>
    </dgm:pt>
  </dgm:ptLst>
  <dgm:cxnLst>
    <dgm:cxn modelId="{144D3C17-9BB9-4853-A637-BAE8CE37705E}" type="presOf" srcId="{EF034794-D109-40B6-8FA2-8971C3123AB6}" destId="{18F7A15A-3ED1-4A32-B700-36B8D6BBE441}" srcOrd="0" destOrd="0" presId="urn:microsoft.com/office/officeart/2009/3/layout/StepUpProcess"/>
    <dgm:cxn modelId="{B9285067-C906-4FDE-AAAC-9EE99F7669E3}" type="presOf" srcId="{E4D23657-D1E8-4B22-974B-8DC90813F51B}" destId="{80B372F1-8EF3-4532-ACC6-E65E1D63ACA2}" srcOrd="0" destOrd="0" presId="urn:microsoft.com/office/officeart/2009/3/layout/StepUpProcess"/>
    <dgm:cxn modelId="{6F55886F-2AC8-4F4F-B328-821CB3A2117B}" srcId="{41DDEAAE-DE55-45A3-A4F7-3874E0140D37}" destId="{778AA374-0E17-4AEA-8EB6-0C342D57D8D8}" srcOrd="3" destOrd="0" parTransId="{5E28F01D-9664-415C-A0CD-EBFDAB29426C}" sibTransId="{1A604594-E883-4DA9-8A2A-16DFACE8640A}"/>
    <dgm:cxn modelId="{686E8776-31B9-4547-B165-83B2470E83E1}" type="presOf" srcId="{778AA374-0E17-4AEA-8EB6-0C342D57D8D8}" destId="{AFC6068B-131B-444D-AF53-A5A2A6DC9AE7}" srcOrd="0" destOrd="0" presId="urn:microsoft.com/office/officeart/2009/3/layout/StepUpProcess"/>
    <dgm:cxn modelId="{6178317C-4B4F-4FC5-8AC2-7ABBDA27CE1F}" type="presOf" srcId="{05F1A7D0-6E45-49DA-80B3-7FF4B8783E58}" destId="{D81336A4-814F-45EF-B582-2466B0D2E2A7}" srcOrd="0" destOrd="0" presId="urn:microsoft.com/office/officeart/2009/3/layout/StepUpProcess"/>
    <dgm:cxn modelId="{99F95D8E-A851-4953-A3C5-9BF7753ED9FA}" srcId="{41DDEAAE-DE55-45A3-A4F7-3874E0140D37}" destId="{E4D23657-D1E8-4B22-974B-8DC90813F51B}" srcOrd="0" destOrd="0" parTransId="{89EF0911-2234-42D0-AEF3-7FADAFD12999}" sibTransId="{529487B0-19AA-4AAC-8F83-CF2C113EB84D}"/>
    <dgm:cxn modelId="{A98402AF-AFAB-470F-9C97-EF1C509D8499}" type="presOf" srcId="{15E11DBD-E9B5-4BCF-A56C-7AAE26CE30DC}" destId="{F0124EB5-2136-46F3-B2F4-41A5196C24A0}" srcOrd="0" destOrd="0" presId="urn:microsoft.com/office/officeart/2009/3/layout/StepUpProcess"/>
    <dgm:cxn modelId="{80FF73C0-9BCD-436E-A85B-D6D7D322462C}" srcId="{41DDEAAE-DE55-45A3-A4F7-3874E0140D37}" destId="{EF034794-D109-40B6-8FA2-8971C3123AB6}" srcOrd="1" destOrd="0" parTransId="{64D09C75-3D44-4CEF-9459-5C91DB44A9EA}" sibTransId="{CDDFC891-FC62-4131-A642-2D94388BCCE2}"/>
    <dgm:cxn modelId="{33A927E1-3C94-4A92-8DB3-42886008240C}" srcId="{41DDEAAE-DE55-45A3-A4F7-3874E0140D37}" destId="{05F1A7D0-6E45-49DA-80B3-7FF4B8783E58}" srcOrd="4" destOrd="0" parTransId="{3ECE110E-B07E-4F19-B2DF-3E42E99B2E8D}" sibTransId="{47B1D0F3-117D-4CE7-9037-3F5A4995054A}"/>
    <dgm:cxn modelId="{5E0737F0-6DE4-4885-BC59-82E10D617E50}" srcId="{41DDEAAE-DE55-45A3-A4F7-3874E0140D37}" destId="{15E11DBD-E9B5-4BCF-A56C-7AAE26CE30DC}" srcOrd="2" destOrd="0" parTransId="{B7B43D5B-12E9-44B1-B818-4B50F6AD3C0A}" sibTransId="{329BDEDB-415B-4AB3-B964-E819D0C56DBB}"/>
    <dgm:cxn modelId="{2607AFFA-E9F8-4160-9AE4-19F4DB2B71C9}" type="presOf" srcId="{41DDEAAE-DE55-45A3-A4F7-3874E0140D37}" destId="{EB3CB291-E23A-4667-A32E-A640A76557A1}" srcOrd="0" destOrd="0" presId="urn:microsoft.com/office/officeart/2009/3/layout/StepUpProcess"/>
    <dgm:cxn modelId="{D3BFF791-8D8E-4FBF-9F59-1FB887121875}" type="presParOf" srcId="{EB3CB291-E23A-4667-A32E-A640A76557A1}" destId="{01035298-0CF7-4145-8EE2-24DBFEAF33BB}" srcOrd="0" destOrd="0" presId="urn:microsoft.com/office/officeart/2009/3/layout/StepUpProcess"/>
    <dgm:cxn modelId="{AFA2BCAD-2F0B-4C3E-86A6-55A260AD16B0}" type="presParOf" srcId="{01035298-0CF7-4145-8EE2-24DBFEAF33BB}" destId="{21E1F518-1190-4883-914B-1FB66E6D3A63}" srcOrd="0" destOrd="0" presId="urn:microsoft.com/office/officeart/2009/3/layout/StepUpProcess"/>
    <dgm:cxn modelId="{AF2B8620-9DC0-4A87-9014-D45C2D1F8B38}" type="presParOf" srcId="{01035298-0CF7-4145-8EE2-24DBFEAF33BB}" destId="{80B372F1-8EF3-4532-ACC6-E65E1D63ACA2}" srcOrd="1" destOrd="0" presId="urn:microsoft.com/office/officeart/2009/3/layout/StepUpProcess"/>
    <dgm:cxn modelId="{4AA5420E-C2A1-4D24-A1DA-DA9E7976427D}" type="presParOf" srcId="{01035298-0CF7-4145-8EE2-24DBFEAF33BB}" destId="{B746139E-4627-4CCC-9299-5653D77ED24D}" srcOrd="2" destOrd="0" presId="urn:microsoft.com/office/officeart/2009/3/layout/StepUpProcess"/>
    <dgm:cxn modelId="{C3204B2A-D9EE-439E-BA61-A2C860BFF519}" type="presParOf" srcId="{EB3CB291-E23A-4667-A32E-A640A76557A1}" destId="{780BC64D-2F67-498A-99F6-7EB28080D705}" srcOrd="1" destOrd="0" presId="urn:microsoft.com/office/officeart/2009/3/layout/StepUpProcess"/>
    <dgm:cxn modelId="{49AEC91A-7C1D-4222-94BA-4D738F2D6C79}" type="presParOf" srcId="{780BC64D-2F67-498A-99F6-7EB28080D705}" destId="{68E230FA-2656-4C78-B827-58AFD214F445}" srcOrd="0" destOrd="0" presId="urn:microsoft.com/office/officeart/2009/3/layout/StepUpProcess"/>
    <dgm:cxn modelId="{B3ADA2AF-BE62-4C22-84A1-F4C5043918A4}" type="presParOf" srcId="{EB3CB291-E23A-4667-A32E-A640A76557A1}" destId="{B07824BD-C1CB-4098-8E38-D3E1F721DF31}" srcOrd="2" destOrd="0" presId="urn:microsoft.com/office/officeart/2009/3/layout/StepUpProcess"/>
    <dgm:cxn modelId="{D55AC698-F4A8-404D-94F4-78DB0A0637AF}" type="presParOf" srcId="{B07824BD-C1CB-4098-8E38-D3E1F721DF31}" destId="{85769F8C-5820-4CB5-B01D-69A648973D8F}" srcOrd="0" destOrd="0" presId="urn:microsoft.com/office/officeart/2009/3/layout/StepUpProcess"/>
    <dgm:cxn modelId="{6DF3D3A6-F203-4587-9E47-85B7CF8CB3D6}" type="presParOf" srcId="{B07824BD-C1CB-4098-8E38-D3E1F721DF31}" destId="{18F7A15A-3ED1-4A32-B700-36B8D6BBE441}" srcOrd="1" destOrd="0" presId="urn:microsoft.com/office/officeart/2009/3/layout/StepUpProcess"/>
    <dgm:cxn modelId="{B0900791-DD10-486B-8501-E09AD6094101}" type="presParOf" srcId="{B07824BD-C1CB-4098-8E38-D3E1F721DF31}" destId="{F6F2BEFC-1674-4E8D-98FF-DE4432BB887C}" srcOrd="2" destOrd="0" presId="urn:microsoft.com/office/officeart/2009/3/layout/StepUpProcess"/>
    <dgm:cxn modelId="{3EE6A66E-230B-46C6-B833-F1FB7D9677BB}" type="presParOf" srcId="{EB3CB291-E23A-4667-A32E-A640A76557A1}" destId="{E26373E0-D095-405B-9F4A-CC7FBB5BEBD2}" srcOrd="3" destOrd="0" presId="urn:microsoft.com/office/officeart/2009/3/layout/StepUpProcess"/>
    <dgm:cxn modelId="{3C46AB4C-8FD6-4F18-89B0-206793A671D9}" type="presParOf" srcId="{E26373E0-D095-405B-9F4A-CC7FBB5BEBD2}" destId="{8B10941C-73F0-477C-9F3D-EB0A4525ACBE}" srcOrd="0" destOrd="0" presId="urn:microsoft.com/office/officeart/2009/3/layout/StepUpProcess"/>
    <dgm:cxn modelId="{BD02CC66-E7B8-4247-B83C-1E49E3A3190F}" type="presParOf" srcId="{EB3CB291-E23A-4667-A32E-A640A76557A1}" destId="{DF2F85E9-6BAE-40EA-8F18-DAFCA3EFFB69}" srcOrd="4" destOrd="0" presId="urn:microsoft.com/office/officeart/2009/3/layout/StepUpProcess"/>
    <dgm:cxn modelId="{73FD8DEB-3FA4-428D-8D3F-4FFB6F588D0C}" type="presParOf" srcId="{DF2F85E9-6BAE-40EA-8F18-DAFCA3EFFB69}" destId="{A5E67CF4-39ED-4CC8-A27F-E45EA5D3AC44}" srcOrd="0" destOrd="0" presId="urn:microsoft.com/office/officeart/2009/3/layout/StepUpProcess"/>
    <dgm:cxn modelId="{1D96201E-2684-4A2C-ABB0-E762F06034DB}" type="presParOf" srcId="{DF2F85E9-6BAE-40EA-8F18-DAFCA3EFFB69}" destId="{F0124EB5-2136-46F3-B2F4-41A5196C24A0}" srcOrd="1" destOrd="0" presId="urn:microsoft.com/office/officeart/2009/3/layout/StepUpProcess"/>
    <dgm:cxn modelId="{24606857-F5A8-4647-9106-43600BEA9834}" type="presParOf" srcId="{DF2F85E9-6BAE-40EA-8F18-DAFCA3EFFB69}" destId="{D5E82CFA-3F05-41CB-A66C-3A904CCE06CE}" srcOrd="2" destOrd="0" presId="urn:microsoft.com/office/officeart/2009/3/layout/StepUpProcess"/>
    <dgm:cxn modelId="{07D8BB63-7C45-4577-8989-CC9573B5B902}" type="presParOf" srcId="{EB3CB291-E23A-4667-A32E-A640A76557A1}" destId="{F5574CB1-AC1C-4773-A4A7-C4CE14EF6374}" srcOrd="5" destOrd="0" presId="urn:microsoft.com/office/officeart/2009/3/layout/StepUpProcess"/>
    <dgm:cxn modelId="{C4CA2C05-C5A2-47D3-932D-7D1B0EE24BEE}" type="presParOf" srcId="{F5574CB1-AC1C-4773-A4A7-C4CE14EF6374}" destId="{14FCF07D-F999-4928-B62C-1135C3080FD1}" srcOrd="0" destOrd="0" presId="urn:microsoft.com/office/officeart/2009/3/layout/StepUpProcess"/>
    <dgm:cxn modelId="{7F15FDE7-0796-409E-8E14-33BDA45130DC}" type="presParOf" srcId="{EB3CB291-E23A-4667-A32E-A640A76557A1}" destId="{2489F161-D1CF-4A3D-8E95-6382395DC25B}" srcOrd="6" destOrd="0" presId="urn:microsoft.com/office/officeart/2009/3/layout/StepUpProcess"/>
    <dgm:cxn modelId="{A311EB17-7B3B-4E73-8877-7EDCECD2CCA9}" type="presParOf" srcId="{2489F161-D1CF-4A3D-8E95-6382395DC25B}" destId="{06EAFCDC-2041-4C37-BE64-7627BAA16382}" srcOrd="0" destOrd="0" presId="urn:microsoft.com/office/officeart/2009/3/layout/StepUpProcess"/>
    <dgm:cxn modelId="{F054D3EE-12ED-41DF-BC28-75AFF24A2011}" type="presParOf" srcId="{2489F161-D1CF-4A3D-8E95-6382395DC25B}" destId="{AFC6068B-131B-444D-AF53-A5A2A6DC9AE7}" srcOrd="1" destOrd="0" presId="urn:microsoft.com/office/officeart/2009/3/layout/StepUpProcess"/>
    <dgm:cxn modelId="{B3F265FC-C9A3-4AB3-9CED-F7D5EE371186}" type="presParOf" srcId="{2489F161-D1CF-4A3D-8E95-6382395DC25B}" destId="{F62C0D9F-BF11-4D63-A28B-80FA21343A28}" srcOrd="2" destOrd="0" presId="urn:microsoft.com/office/officeart/2009/3/layout/StepUpProcess"/>
    <dgm:cxn modelId="{41FBC4D4-7CE4-4553-BFA6-B9C39AFCA8EF}" type="presParOf" srcId="{EB3CB291-E23A-4667-A32E-A640A76557A1}" destId="{F5EC4F6A-2B4F-420C-9BEA-A14EFB832731}" srcOrd="7" destOrd="0" presId="urn:microsoft.com/office/officeart/2009/3/layout/StepUpProcess"/>
    <dgm:cxn modelId="{604F1BFC-D1C1-4B05-9E80-FEB729EF06F6}" type="presParOf" srcId="{F5EC4F6A-2B4F-420C-9BEA-A14EFB832731}" destId="{41DC2B0B-BD37-48C1-BB85-7F75AC60BB5F}" srcOrd="0" destOrd="0" presId="urn:microsoft.com/office/officeart/2009/3/layout/StepUpProcess"/>
    <dgm:cxn modelId="{C8CE4F5C-2D1E-4F23-B70E-3CA4AB9E86D1}" type="presParOf" srcId="{EB3CB291-E23A-4667-A32E-A640A76557A1}" destId="{D2C6C114-9E17-4E64-9FCF-9C4365FE25B7}" srcOrd="8" destOrd="0" presId="urn:microsoft.com/office/officeart/2009/3/layout/StepUpProcess"/>
    <dgm:cxn modelId="{28DAD026-A7ED-4EA6-BA50-86753202B1A1}" type="presParOf" srcId="{D2C6C114-9E17-4E64-9FCF-9C4365FE25B7}" destId="{BA06DEFD-3E20-41CA-8CC7-585BE7A02A00}" srcOrd="0" destOrd="0" presId="urn:microsoft.com/office/officeart/2009/3/layout/StepUpProcess"/>
    <dgm:cxn modelId="{1A762ABB-221E-44D3-9B21-B2EC055FC66D}" type="presParOf" srcId="{D2C6C114-9E17-4E64-9FCF-9C4365FE25B7}" destId="{D81336A4-814F-45EF-B582-2466B0D2E2A7}" srcOrd="1" destOrd="0" presId="urn:microsoft.com/office/officeart/2009/3/layout/StepUp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1E1F518-1190-4883-914B-1FB66E6D3A63}">
      <dsp:nvSpPr>
        <dsp:cNvPr id="0" name=""/>
        <dsp:cNvSpPr/>
      </dsp:nvSpPr>
      <dsp:spPr>
        <a:xfrm rot="5400000">
          <a:off x="350146" y="1574422"/>
          <a:ext cx="1037417" cy="1726239"/>
        </a:xfrm>
        <a:prstGeom prst="corner">
          <a:avLst>
            <a:gd name="adj1" fmla="val 16120"/>
            <a:gd name="adj2" fmla="val 1611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0B372F1-8EF3-4532-ACC6-E65E1D63ACA2}">
      <dsp:nvSpPr>
        <dsp:cNvPr id="0" name=""/>
        <dsp:cNvSpPr/>
      </dsp:nvSpPr>
      <dsp:spPr>
        <a:xfrm>
          <a:off x="176975" y="2090196"/>
          <a:ext cx="1558458" cy="13660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rtlCol="0" anchor="t" anchorCtr="0">
          <a:noAutofit/>
        </a:bodyPr>
        <a:lstStyle/>
        <a:p>
          <a:pPr marL="0" lvl="0" indent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000" kern="1200" dirty="0"/>
            <a:t>zapisz ujawniony wpis</a:t>
          </a:r>
          <a:endParaRPr lang="en-US" sz="2000" kern="1200" dirty="0"/>
        </a:p>
      </dsp:txBody>
      <dsp:txXfrm>
        <a:off x="176975" y="2090196"/>
        <a:ext cx="1558458" cy="1366080"/>
      </dsp:txXfrm>
    </dsp:sp>
    <dsp:sp modelId="{B746139E-4627-4CCC-9299-5653D77ED24D}">
      <dsp:nvSpPr>
        <dsp:cNvPr id="0" name=""/>
        <dsp:cNvSpPr/>
      </dsp:nvSpPr>
      <dsp:spPr>
        <a:xfrm>
          <a:off x="1441385" y="1447334"/>
          <a:ext cx="294048" cy="294048"/>
        </a:xfrm>
        <a:prstGeom prst="triangle">
          <a:avLst>
            <a:gd name="adj" fmla="val 10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5769F8C-5820-4CB5-B01D-69A648973D8F}">
      <dsp:nvSpPr>
        <dsp:cNvPr id="0" name=""/>
        <dsp:cNvSpPr/>
      </dsp:nvSpPr>
      <dsp:spPr>
        <a:xfrm rot="5400000">
          <a:off x="2258004" y="1102321"/>
          <a:ext cx="1037417" cy="1726239"/>
        </a:xfrm>
        <a:prstGeom prst="corner">
          <a:avLst>
            <a:gd name="adj1" fmla="val 16120"/>
            <a:gd name="adj2" fmla="val 1611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8F7A15A-3ED1-4A32-B700-36B8D6BBE441}">
      <dsp:nvSpPr>
        <dsp:cNvPr id="0" name=""/>
        <dsp:cNvSpPr/>
      </dsp:nvSpPr>
      <dsp:spPr>
        <a:xfrm>
          <a:off x="2084833" y="1618095"/>
          <a:ext cx="1558458" cy="13660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rtlCol="0" anchor="t" anchorCtr="0">
          <a:noAutofit/>
        </a:bodyPr>
        <a:lstStyle/>
        <a:p>
          <a:pPr marL="0" lvl="0" indent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000" kern="1200" dirty="0"/>
            <a:t>nie kasuj wiadomości</a:t>
          </a:r>
          <a:endParaRPr lang="pl" sz="2000" kern="1200" dirty="0"/>
        </a:p>
      </dsp:txBody>
      <dsp:txXfrm>
        <a:off x="2084833" y="1618095"/>
        <a:ext cx="1558458" cy="1366080"/>
      </dsp:txXfrm>
    </dsp:sp>
    <dsp:sp modelId="{F6F2BEFC-1674-4E8D-98FF-DE4432BB887C}">
      <dsp:nvSpPr>
        <dsp:cNvPr id="0" name=""/>
        <dsp:cNvSpPr/>
      </dsp:nvSpPr>
      <dsp:spPr>
        <a:xfrm>
          <a:off x="3349243" y="975233"/>
          <a:ext cx="294048" cy="294048"/>
        </a:xfrm>
        <a:prstGeom prst="triangle">
          <a:avLst>
            <a:gd name="adj" fmla="val 10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5E67CF4-39ED-4CC8-A27F-E45EA5D3AC44}">
      <dsp:nvSpPr>
        <dsp:cNvPr id="0" name=""/>
        <dsp:cNvSpPr/>
      </dsp:nvSpPr>
      <dsp:spPr>
        <a:xfrm rot="5400000">
          <a:off x="4165861" y="630220"/>
          <a:ext cx="1037417" cy="1726239"/>
        </a:xfrm>
        <a:prstGeom prst="corner">
          <a:avLst>
            <a:gd name="adj1" fmla="val 16120"/>
            <a:gd name="adj2" fmla="val 1611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0124EB5-2136-46F3-B2F4-41A5196C24A0}">
      <dsp:nvSpPr>
        <dsp:cNvPr id="0" name=""/>
        <dsp:cNvSpPr/>
      </dsp:nvSpPr>
      <dsp:spPr>
        <a:xfrm>
          <a:off x="3992690" y="1145993"/>
          <a:ext cx="1558458" cy="13660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rtlCol="0" anchor="t" anchorCtr="0">
          <a:noAutofit/>
        </a:bodyPr>
        <a:lstStyle/>
        <a:p>
          <a:pPr marL="0" lvl="0" indent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000" kern="1200" dirty="0"/>
            <a:t>zgłoś wpis</a:t>
          </a:r>
          <a:endParaRPr lang="pl" sz="2000" kern="1200" dirty="0"/>
        </a:p>
      </dsp:txBody>
      <dsp:txXfrm>
        <a:off x="3992690" y="1145993"/>
        <a:ext cx="1558458" cy="1366080"/>
      </dsp:txXfrm>
    </dsp:sp>
    <dsp:sp modelId="{D5E82CFA-3F05-41CB-A66C-3A904CCE06CE}">
      <dsp:nvSpPr>
        <dsp:cNvPr id="0" name=""/>
        <dsp:cNvSpPr/>
      </dsp:nvSpPr>
      <dsp:spPr>
        <a:xfrm>
          <a:off x="5257100" y="503132"/>
          <a:ext cx="294048" cy="294048"/>
        </a:xfrm>
        <a:prstGeom prst="triangle">
          <a:avLst>
            <a:gd name="adj" fmla="val 10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6EAFCDC-2041-4C37-BE64-7627BAA16382}">
      <dsp:nvSpPr>
        <dsp:cNvPr id="0" name=""/>
        <dsp:cNvSpPr/>
      </dsp:nvSpPr>
      <dsp:spPr>
        <a:xfrm rot="5400000">
          <a:off x="6073719" y="158118"/>
          <a:ext cx="1037417" cy="1726239"/>
        </a:xfrm>
        <a:prstGeom prst="corner">
          <a:avLst>
            <a:gd name="adj1" fmla="val 16120"/>
            <a:gd name="adj2" fmla="val 1611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FC6068B-131B-444D-AF53-A5A2A6DC9AE7}">
      <dsp:nvSpPr>
        <dsp:cNvPr id="0" name=""/>
        <dsp:cNvSpPr/>
      </dsp:nvSpPr>
      <dsp:spPr>
        <a:xfrm>
          <a:off x="5900548" y="673892"/>
          <a:ext cx="1558458" cy="13660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rtlCol="0" anchor="t" anchorCtr="0">
          <a:noAutofit/>
        </a:bodyPr>
        <a:lstStyle/>
        <a:p>
          <a:pPr marL="0" lvl="0" indent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000" kern="1200" dirty="0"/>
            <a:t>powiadom dorosłego</a:t>
          </a:r>
          <a:endParaRPr lang="pl" sz="2000" kern="1200" dirty="0"/>
        </a:p>
      </dsp:txBody>
      <dsp:txXfrm>
        <a:off x="5900548" y="673892"/>
        <a:ext cx="1558458" cy="1366080"/>
      </dsp:txXfrm>
    </dsp:sp>
    <dsp:sp modelId="{F62C0D9F-BF11-4D63-A28B-80FA21343A28}">
      <dsp:nvSpPr>
        <dsp:cNvPr id="0" name=""/>
        <dsp:cNvSpPr/>
      </dsp:nvSpPr>
      <dsp:spPr>
        <a:xfrm>
          <a:off x="7164957" y="31031"/>
          <a:ext cx="294048" cy="294048"/>
        </a:xfrm>
        <a:prstGeom prst="triangle">
          <a:avLst>
            <a:gd name="adj" fmla="val 10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A06DEFD-3E20-41CA-8CC7-585BE7A02A00}">
      <dsp:nvSpPr>
        <dsp:cNvPr id="0" name=""/>
        <dsp:cNvSpPr/>
      </dsp:nvSpPr>
      <dsp:spPr>
        <a:xfrm rot="5400000">
          <a:off x="7981576" y="-313982"/>
          <a:ext cx="1037417" cy="1726239"/>
        </a:xfrm>
        <a:prstGeom prst="corner">
          <a:avLst>
            <a:gd name="adj1" fmla="val 16120"/>
            <a:gd name="adj2" fmla="val 1611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81336A4-814F-45EF-B582-2466B0D2E2A7}">
      <dsp:nvSpPr>
        <dsp:cNvPr id="0" name=""/>
        <dsp:cNvSpPr/>
      </dsp:nvSpPr>
      <dsp:spPr>
        <a:xfrm>
          <a:off x="7808405" y="201791"/>
          <a:ext cx="1558458" cy="13660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rtlCol="0" anchor="t" anchorCtr="0">
          <a:noAutofit/>
        </a:bodyPr>
        <a:lstStyle/>
        <a:p>
          <a:pPr marL="0" lvl="0" indent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000" kern="1200" dirty="0"/>
            <a:t>powiadom organy ścigania</a:t>
          </a:r>
          <a:endParaRPr lang="pl" sz="2000" kern="1200" dirty="0"/>
        </a:p>
      </dsp:txBody>
      <dsp:txXfrm>
        <a:off x="7808405" y="201791"/>
        <a:ext cx="1558458" cy="136608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3/layout/StepUpProcess">
  <dgm:title val=""/>
  <dgm:desc val=""/>
  <dgm:catLst>
    <dgm:cat type="process" pri="13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b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b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onstrLst>
      <dgm:constr type="alignOff" forName="rootnode" val="1"/>
      <dgm:constr type="primFontSz" for="des" ptType="node" op="equ" val="65"/>
      <dgm:constr type="w" for="ch" forName="composite" refType="w"/>
      <dgm:constr type="h" for="ch" forName="composite" refType="h"/>
      <dgm:constr type="sp" refType="h" refFor="ch" refForName="composite" op="equ" fact="-0.765"/>
      <dgm:constr type="w" for="ch" forName="sibTrans" refType="w" fact="0.103"/>
      <dgm:constr type="h" for="ch" forName="sibTrans" refType="h" fact="0.103"/>
    </dgm:constrLst>
    <dgm:forEach name="nodesForEach" axis="ch" ptType="node">
      <dgm:layoutNode name="composite">
        <dgm:alg type="composite">
          <dgm:param type="ar" val="0.861"/>
        </dgm:alg>
        <dgm:shape xmlns:r="http://schemas.openxmlformats.org/officeDocument/2006/relationships" r:blip="">
          <dgm:adjLst/>
        </dgm:shape>
        <dgm:choose name="Name3">
          <dgm:if name="Name4" func="var" arg="dir" op="equ" val="norm">
            <dgm:constrLst>
              <dgm:constr type="l" for="ch" forName="LShape" refType="w" fact="0"/>
              <dgm:constr type="t" for="ch" forName="LShape" refType="h" fact="0.2347"/>
              <dgm:constr type="w" for="ch" forName="LShape" refType="w" fact="0.998"/>
              <dgm:constr type="h" for="ch" forName="LShape" refType="h" fact="0.5164"/>
              <dgm:constr type="r" for="ch" forName="ParentText" refType="w"/>
              <dgm:constr type="t" for="ch" forName="ParentText" refType="h" fact="0.32"/>
              <dgm:constr type="w" for="ch" forName="ParentText" refType="w" fact="0.901"/>
              <dgm:constr type="h" for="ch" forName="ParentText" refType="h" fact="0.68"/>
              <dgm:constr type="l" for="ch" forName="Triangle" refType="w" fact="0.83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if>
          <dgm:else name="Name5">
            <dgm:constrLst>
              <dgm:constr type="l" for="ch" forName="LShape" refType="w" fact="0.002"/>
              <dgm:constr type="t" for="ch" forName="LShape" refType="h" fact="0.2347"/>
              <dgm:constr type="w" for="ch" forName="LShape" refType="w"/>
              <dgm:constr type="h" for="ch" forName="LShape" refType="h" fact="0.5164"/>
              <dgm:constr type="l" for="ch" forName="ParentText" refType="w" fact="0"/>
              <dgm:constr type="t" for="ch" forName="ParentText" refType="h" fact="0.32"/>
              <dgm:constr type="w" for="ch" forName="ParentText" refType="w" fact="0.902"/>
              <dgm:constr type="h" for="ch" forName="ParentText" refType="h" fact="0.68"/>
              <dgm:constr type="l" for="ch" forName="Triangle" refType="w" fact="0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else>
        </dgm:choose>
        <dgm:layoutNode name="LShape" styleLbl="alignNode1">
          <dgm:alg type="sp"/>
          <dgm:choose name="Name6">
            <dgm:if name="Name7" func="var" arg="dir" op="equ" val="norm">
              <dgm:shape xmlns:r="http://schemas.openxmlformats.org/officeDocument/2006/relationships" rot="90" type="corner" r:blip="">
                <dgm:adjLst>
                  <dgm:adj idx="1" val="0.1612"/>
                  <dgm:adj idx="2" val="0.1611"/>
                </dgm:adjLst>
              </dgm:shape>
            </dgm:if>
            <dgm:else name="Name8">
              <dgm:shape xmlns:r="http://schemas.openxmlformats.org/officeDocument/2006/relationships" rot="180" type="corner" r:blip="">
                <dgm:adjLst>
                  <dgm:adj idx="1" val="0.1612"/>
                  <dgm:adj idx="2" val="0.1611"/>
                </dgm:adjLst>
              </dgm:shape>
            </dgm:else>
          </dgm:choose>
          <dgm:presOf/>
        </dgm:layoutNode>
        <dgm:layoutNode name="ParentText" styleLbl="revTx">
          <dgm:varLst>
            <dgm:chMax val="0"/>
            <dgm:chPref val="0"/>
            <dgm:bulletEnabled val="1"/>
          </dgm:varLst>
          <dgm:alg type="tx">
            <dgm:param type="parTxLTRAlign" val="l"/>
            <dgm:param type="txAnchorVert" val="t"/>
          </dgm:alg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9">
          <dgm:if name="Name10" axis="followSib" ptType="node" func="cnt" op="gte" val="1">
            <dgm:layoutNode name="Triangle" styleLbl="alignNode1">
              <dgm:alg type="sp"/>
              <dgm:choose name="Name11">
                <dgm:if name="Name12" func="var" arg="dir" op="equ" val="norm">
                  <dgm:shape xmlns:r="http://schemas.openxmlformats.org/officeDocument/2006/relationships" type="triangle" r:blip="">
                    <dgm:adjLst>
                      <dgm:adj idx="1" val="1"/>
                    </dgm:adjLst>
                  </dgm:shape>
                </dgm:if>
                <dgm:else name="Name13">
                  <dgm:shape xmlns:r="http://schemas.openxmlformats.org/officeDocument/2006/relationships" rot="90" type="triangle" r:blip="">
                    <dgm:adjLst>
                      <dgm:adj idx="1" val="1"/>
                    </dgm:adjLst>
                  </dgm:shape>
                </dgm:else>
              </dgm:choose>
              <dgm:presOf/>
            </dgm:layoutNode>
          </dgm:if>
          <dgm:else name="Name14"/>
        </dgm:choose>
      </dgm:layoutNode>
      <dgm:forEach name="sibTransForEach" axis="followSib" ptType="sibTrans" cnt="1">
        <dgm:layoutNode name="sibTrans">
          <dgm:alg type="composite">
            <dgm:param type="ar" val="0.861"/>
          </dgm:alg>
          <dgm:constrLst>
            <dgm:constr type="w" for="ch" forName="space" refType="w"/>
            <dgm:constr type="h" for="ch" forName="space" refType="w"/>
          </dgm:constrLst>
          <dgm:layoutNode name="space" styleLbl="alignNode1">
            <dgm:alg type="sp"/>
            <dgm:shape xmlns:r="http://schemas.openxmlformats.org/officeDocument/2006/relationships" r:blip="">
              <dgm:adjLst/>
            </dgm:shape>
            <dgm:presOf/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główek — symbol zastępczy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rtl="0">
              <a:defRPr sz="1200"/>
            </a:lvl1pPr>
          </a:lstStyle>
          <a:p>
            <a:pPr rtl="0"/>
            <a:endParaRPr/>
          </a:p>
        </p:txBody>
      </p:sp>
      <p:sp>
        <p:nvSpPr>
          <p:cNvPr id="3" name="Data — symbol zastępczy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rtl="0">
              <a:defRPr sz="1200"/>
            </a:lvl1pPr>
          </a:lstStyle>
          <a:p>
            <a:pPr rtl="0"/>
            <a:r>
              <a:rPr lang="en-US"/>
              <a:t>2016-09-01</a:t>
            </a:r>
            <a:endParaRPr/>
          </a:p>
        </p:txBody>
      </p:sp>
      <p:sp>
        <p:nvSpPr>
          <p:cNvPr id="4" name="Stopka — symbol zastępczy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rtl="0">
              <a:defRPr sz="1200"/>
            </a:lvl1pPr>
          </a:lstStyle>
          <a:p>
            <a:pPr rtl="0"/>
            <a:endParaRPr/>
          </a:p>
        </p:txBody>
      </p:sp>
      <p:sp>
        <p:nvSpPr>
          <p:cNvPr id="5" name="Numer slajdu — symbol zastępczy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rtl="0">
              <a:defRPr sz="1200"/>
            </a:lvl1pPr>
          </a:lstStyle>
          <a:p>
            <a:pPr rtl="0"/>
            <a:fld id="{73F7AA83-DE31-4E93-AB07-EF7FB05F6670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22129038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główek — symbol zastępczy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rtl="0">
              <a:defRPr sz="1200"/>
            </a:lvl1pPr>
          </a:lstStyle>
          <a:p>
            <a:pPr rtl="0"/>
            <a:endParaRPr/>
          </a:p>
        </p:txBody>
      </p:sp>
      <p:sp>
        <p:nvSpPr>
          <p:cNvPr id="3" name="Data — symbol zastępcz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rtl="0">
              <a:defRPr sz="1200"/>
            </a:lvl1pPr>
          </a:lstStyle>
          <a:p>
            <a:pPr rtl="0"/>
            <a:r>
              <a:rPr lang="en-US"/>
              <a:t>2016-09-01</a:t>
            </a:r>
            <a:endParaRPr/>
          </a:p>
        </p:txBody>
      </p:sp>
      <p:sp>
        <p:nvSpPr>
          <p:cNvPr id="4" name="Obraz slajdu — symbol zastępczy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/>
          </a:p>
        </p:txBody>
      </p:sp>
      <p:sp>
        <p:nvSpPr>
          <p:cNvPr id="5" name="Notatki — symbol zastępcz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t>Kliknij, aby edytować style wzorca tekstu</a:t>
            </a:r>
          </a:p>
          <a:p>
            <a:pPr lvl="1" rtl="0"/>
            <a:r>
              <a:t>Drugi poziom</a:t>
            </a:r>
          </a:p>
          <a:p>
            <a:pPr lvl="2" rtl="0"/>
            <a:r>
              <a:t>Trzeci poziom</a:t>
            </a:r>
          </a:p>
          <a:p>
            <a:pPr lvl="3" rtl="0"/>
            <a:r>
              <a:t>Czwarty poziom</a:t>
            </a:r>
          </a:p>
          <a:p>
            <a:pPr lvl="4" rtl="0"/>
            <a:r>
              <a:t>Piąty poziom</a:t>
            </a:r>
          </a:p>
        </p:txBody>
      </p:sp>
      <p:sp>
        <p:nvSpPr>
          <p:cNvPr id="6" name="Stopka — symbol zastępczy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rtl="0">
              <a:defRPr sz="1200"/>
            </a:lvl1pPr>
          </a:lstStyle>
          <a:p>
            <a:pPr rtl="0"/>
            <a:endParaRPr/>
          </a:p>
        </p:txBody>
      </p:sp>
      <p:sp>
        <p:nvSpPr>
          <p:cNvPr id="7" name="Numer slajdu — symbol zastępczy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rtl="0">
              <a:defRPr sz="1200"/>
            </a:lvl1pPr>
          </a:lstStyle>
          <a:p>
            <a:pPr rtl="0"/>
            <a:fld id="{935E2820-AFE1-45FA-949E-17BDB534E1DC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1579979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raz slajdu — symbol zastępcz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atki — symbol zastępczy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4" name="Numer slajdu — symbol zastępczy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935E2820-AFE1-45FA-949E-17BDB534E1D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9915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raz slajdu — symbol zastępcz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atki — symbol zastępczy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4" name="Numer slajdu — symbol zastępczy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77542409-6A04-4DC6-AC3A-D3758287A8F2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093557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raz slajdu — symbol zastępcz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atki — symbol zastępczy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4" name="Numer slajdu — symbol zastępczy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935E2820-AFE1-45FA-949E-17BDB534E1DC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21491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bg bwMode="gray"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065213" y="304800"/>
            <a:ext cx="7091361" cy="2793906"/>
          </a:xfrm>
        </p:spPr>
        <p:txBody>
          <a:bodyPr rtlCol="0" anchor="b">
            <a:normAutofit/>
          </a:bodyPr>
          <a:lstStyle>
            <a:lvl1pPr algn="l" rtl="0">
              <a:lnSpc>
                <a:spcPct val="80000"/>
              </a:lnSpc>
              <a:defRPr sz="6600"/>
            </a:lvl1pPr>
          </a:lstStyle>
          <a:p>
            <a:pPr rtl="0"/>
            <a:r>
              <a:rPr lang="pl-PL"/>
              <a:t>Kliknij, aby edytować styl</a:t>
            </a:r>
            <a:endParaRPr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065213" y="3108804"/>
            <a:ext cx="7091361" cy="838200"/>
          </a:xfrm>
        </p:spPr>
        <p:txBody>
          <a:bodyPr rtlCol="0"/>
          <a:lstStyle>
            <a:lvl1pPr marL="0" indent="0" algn="l" rtl="0">
              <a:spcBef>
                <a:spcPts val="0"/>
              </a:spcBef>
              <a:buNone/>
              <a:defRPr sz="2400">
                <a:solidFill>
                  <a:schemeClr val="accent2"/>
                </a:solidFill>
              </a:defRPr>
            </a:lvl1pPr>
            <a:lvl2pPr marL="457200" indent="0" algn="ctr" rtl="0">
              <a:buNone/>
              <a:defRPr sz="2000"/>
            </a:lvl2pPr>
            <a:lvl3pPr marL="914400" indent="0" algn="ctr" rtl="0">
              <a:buNone/>
              <a:defRPr sz="1800"/>
            </a:lvl3pPr>
            <a:lvl4pPr marL="1371600" indent="0" algn="ctr" rtl="0">
              <a:buNone/>
              <a:defRPr sz="1600"/>
            </a:lvl4pPr>
            <a:lvl5pPr marL="1828800" indent="0" algn="ctr" rtl="0">
              <a:buNone/>
              <a:defRPr sz="1600"/>
            </a:lvl5pPr>
            <a:lvl6pPr marL="2286000" indent="0" algn="ctr" rtl="0">
              <a:buNone/>
              <a:defRPr sz="1600"/>
            </a:lvl6pPr>
            <a:lvl7pPr marL="2743200" indent="0" algn="ctr" rtl="0">
              <a:buNone/>
              <a:defRPr sz="1600"/>
            </a:lvl7pPr>
            <a:lvl8pPr marL="3200400" indent="0" algn="ctr" rtl="0">
              <a:buNone/>
              <a:defRPr sz="1600"/>
            </a:lvl8pPr>
            <a:lvl9pPr marL="3657600" indent="0" algn="ctr" rtl="0">
              <a:buNone/>
              <a:defRPr sz="1600"/>
            </a:lvl9pPr>
          </a:lstStyle>
          <a:p>
            <a:pPr rtl="0"/>
            <a:r>
              <a:rPr lang="pl-PL"/>
              <a:t>Kliknij, aby edytować styl wzorca podtytułu</a:t>
            </a:r>
            <a:endParaRPr/>
          </a:p>
        </p:txBody>
      </p:sp>
      <p:sp>
        <p:nvSpPr>
          <p:cNvPr id="8" name="Data — symbol zastępczy 7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en-US"/>
              <a:t>2016-09-01</a:t>
            </a:r>
            <a:endParaRPr/>
          </a:p>
        </p:txBody>
      </p:sp>
      <p:sp>
        <p:nvSpPr>
          <p:cNvPr id="9" name="Stopka — symbol zastępczy 8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/>
          </a:p>
        </p:txBody>
      </p:sp>
      <p:sp>
        <p:nvSpPr>
          <p:cNvPr id="10" name="Numer slajdu — symbol zastępczy 9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8FDBFFB2-86D9-4B8F-A59A-553A60B94BBE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905470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pl-PL"/>
              <a:t>Kliknij, aby edytować styl</a:t>
            </a:r>
            <a:endParaRPr/>
          </a:p>
        </p:txBody>
      </p:sp>
      <p:sp>
        <p:nvSpPr>
          <p:cNvPr id="3" name="Tekst pionowy — symbol zastępczy 2"/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/>
          <a:p>
            <a:pPr lvl="0" rtl="0"/>
            <a:r>
              <a:rPr lang="pl-PL"/>
              <a:t>Kliknij, aby edytować style wzorca tekstu</a:t>
            </a:r>
          </a:p>
          <a:p>
            <a:pPr lvl="1" rtl="0"/>
            <a:r>
              <a:rPr lang="pl-PL"/>
              <a:t>Drugi poziom</a:t>
            </a:r>
          </a:p>
          <a:p>
            <a:pPr lvl="2" rtl="0"/>
            <a:r>
              <a:rPr lang="pl-PL"/>
              <a:t>Trzeci poziom</a:t>
            </a:r>
          </a:p>
          <a:p>
            <a:pPr lvl="3" rtl="0"/>
            <a:r>
              <a:rPr lang="pl-PL"/>
              <a:t>Czwarty poziom</a:t>
            </a:r>
          </a:p>
          <a:p>
            <a:pPr lvl="4" rtl="0"/>
            <a:r>
              <a:rPr lang="pl-PL"/>
              <a:t>Piąty poziom</a:t>
            </a:r>
            <a:endParaRPr/>
          </a:p>
        </p:txBody>
      </p:sp>
      <p:sp>
        <p:nvSpPr>
          <p:cNvPr id="4" name="Data — symbol zastępczy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en-US"/>
              <a:t>2016-09-01</a:t>
            </a:r>
            <a:endParaRPr/>
          </a:p>
        </p:txBody>
      </p:sp>
      <p:sp>
        <p:nvSpPr>
          <p:cNvPr id="5" name="Stopka — symbol zastępczy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/>
          </a:p>
        </p:txBody>
      </p:sp>
      <p:sp>
        <p:nvSpPr>
          <p:cNvPr id="6" name="Numer slajdu — symbol zastępczy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8FDBFFB2-86D9-4B8F-A59A-553A60B94BBE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2076664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9865014" y="304801"/>
            <a:ext cx="1715800" cy="5410200"/>
          </a:xfrm>
        </p:spPr>
        <p:txBody>
          <a:bodyPr vert="eaVert" rtlCol="0"/>
          <a:lstStyle/>
          <a:p>
            <a:pPr rtl="0"/>
            <a:r>
              <a:rPr lang="pl-PL"/>
              <a:t>Kliknij, aby edytować styl</a:t>
            </a:r>
            <a:endParaRPr/>
          </a:p>
        </p:txBody>
      </p:sp>
      <p:sp>
        <p:nvSpPr>
          <p:cNvPr id="3" name="Tekst pionowy — symbol zastępczy 2"/>
          <p:cNvSpPr>
            <a:spLocks noGrp="1"/>
          </p:cNvSpPr>
          <p:nvPr>
            <p:ph type="body" orient="vert" idx="1"/>
          </p:nvPr>
        </p:nvSpPr>
        <p:spPr>
          <a:xfrm>
            <a:off x="2209800" y="304801"/>
            <a:ext cx="7502814" cy="5410200"/>
          </a:xfrm>
        </p:spPr>
        <p:txBody>
          <a:bodyPr vert="eaVert" rtlCol="0"/>
          <a:lstStyle/>
          <a:p>
            <a:pPr lvl="0" rtl="0"/>
            <a:r>
              <a:rPr lang="pl-PL"/>
              <a:t>Kliknij, aby edytować style wzorca tekstu</a:t>
            </a:r>
          </a:p>
          <a:p>
            <a:pPr lvl="1" rtl="0"/>
            <a:r>
              <a:rPr lang="pl-PL"/>
              <a:t>Drugi poziom</a:t>
            </a:r>
          </a:p>
          <a:p>
            <a:pPr lvl="2" rtl="0"/>
            <a:r>
              <a:rPr lang="pl-PL"/>
              <a:t>Trzeci poziom</a:t>
            </a:r>
          </a:p>
          <a:p>
            <a:pPr lvl="3" rtl="0"/>
            <a:r>
              <a:rPr lang="pl-PL"/>
              <a:t>Czwarty poziom</a:t>
            </a:r>
          </a:p>
          <a:p>
            <a:pPr lvl="4" rtl="0"/>
            <a:r>
              <a:rPr lang="pl-PL"/>
              <a:t>Piąty poziom</a:t>
            </a:r>
            <a:endParaRPr/>
          </a:p>
        </p:txBody>
      </p:sp>
      <p:sp>
        <p:nvSpPr>
          <p:cNvPr id="4" name="Data — symbol zastępczy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en-US"/>
              <a:t>2016-09-01</a:t>
            </a:r>
            <a:endParaRPr/>
          </a:p>
        </p:txBody>
      </p:sp>
      <p:sp>
        <p:nvSpPr>
          <p:cNvPr id="5" name="Stopka — symbol zastępczy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/>
          </a:p>
        </p:txBody>
      </p:sp>
      <p:sp>
        <p:nvSpPr>
          <p:cNvPr id="6" name="Numer slajdu — symbol zastępczy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8FDBFFB2-86D9-4B8F-A59A-553A60B94BBE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29949773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pl-PL"/>
              <a:t>Kliknij, aby edytować styl</a:t>
            </a:r>
            <a:endParaRPr/>
          </a:p>
        </p:txBody>
      </p:sp>
      <p:sp>
        <p:nvSpPr>
          <p:cNvPr id="3" name="Zawartość — symbol zastępczy 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lvl="0" rtl="0"/>
            <a:r>
              <a:rPr lang="pl-PL"/>
              <a:t>Kliknij, aby edytować style wzorca tekstu</a:t>
            </a:r>
          </a:p>
          <a:p>
            <a:pPr lvl="1" rtl="0"/>
            <a:r>
              <a:rPr lang="pl-PL"/>
              <a:t>Drugi poziom</a:t>
            </a:r>
          </a:p>
          <a:p>
            <a:pPr lvl="2" rtl="0"/>
            <a:r>
              <a:rPr lang="pl-PL"/>
              <a:t>Trzeci poziom</a:t>
            </a:r>
          </a:p>
          <a:p>
            <a:pPr lvl="3" rtl="0"/>
            <a:r>
              <a:rPr lang="pl-PL"/>
              <a:t>Czwarty poziom</a:t>
            </a:r>
          </a:p>
          <a:p>
            <a:pPr lvl="4" rtl="0"/>
            <a:r>
              <a:rPr lang="pl-PL"/>
              <a:t>Piąty poziom</a:t>
            </a:r>
            <a:endParaRPr/>
          </a:p>
        </p:txBody>
      </p:sp>
      <p:sp>
        <p:nvSpPr>
          <p:cNvPr id="4" name="Data — symbol zastępczy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en-US"/>
              <a:t>2016-09-01</a:t>
            </a:r>
            <a:endParaRPr/>
          </a:p>
        </p:txBody>
      </p:sp>
      <p:sp>
        <p:nvSpPr>
          <p:cNvPr id="5" name="Stopka — symbol zastępczy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/>
          </a:p>
        </p:txBody>
      </p:sp>
      <p:sp>
        <p:nvSpPr>
          <p:cNvPr id="6" name="Numer slajdu — symbol zastępczy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8FDBFFB2-86D9-4B8F-A59A-553A60B94BBE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899905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bg bwMode="gray"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180013" y="1600200"/>
            <a:ext cx="6400801" cy="2486025"/>
          </a:xfrm>
        </p:spPr>
        <p:txBody>
          <a:bodyPr rtlCol="0" anchor="b">
            <a:normAutofit/>
          </a:bodyPr>
          <a:lstStyle>
            <a:lvl1pPr algn="l" rtl="0">
              <a:defRPr sz="5200"/>
            </a:lvl1pPr>
          </a:lstStyle>
          <a:p>
            <a:pPr rtl="0"/>
            <a:r>
              <a:rPr lang="pl-PL"/>
              <a:t>Kliknij, aby edytować styl</a:t>
            </a:r>
            <a:endParaRPr/>
          </a:p>
        </p:txBody>
      </p:sp>
      <p:sp>
        <p:nvSpPr>
          <p:cNvPr id="3" name="Tekst — symbol zastępczy 2"/>
          <p:cNvSpPr>
            <a:spLocks noGrp="1"/>
          </p:cNvSpPr>
          <p:nvPr>
            <p:ph type="body" idx="1"/>
          </p:nvPr>
        </p:nvSpPr>
        <p:spPr>
          <a:xfrm>
            <a:off x="5180011" y="4105029"/>
            <a:ext cx="6400801" cy="914400"/>
          </a:xfrm>
        </p:spPr>
        <p:txBody>
          <a:bodyPr rtlCol="0">
            <a:normAutofit/>
          </a:bodyPr>
          <a:lstStyle>
            <a:lvl1pPr marL="0" indent="0" algn="l" rtl="0">
              <a:buNone/>
              <a:defRPr sz="2000">
                <a:solidFill>
                  <a:schemeClr val="accent2"/>
                </a:solidFill>
              </a:defRPr>
            </a:lvl1pPr>
            <a:lvl2pPr marL="457200" indent="0" algn="l" rtl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l" rtl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l" rtl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l" rtl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l" rtl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l" rtl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l" rtl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l" rtl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pl-PL"/>
              <a:t>Kliknij, aby edytować style wzorca tekstu</a:t>
            </a:r>
          </a:p>
        </p:txBody>
      </p:sp>
      <p:sp>
        <p:nvSpPr>
          <p:cNvPr id="4" name="Data — symbol zastępczy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en-US"/>
              <a:t>2016-09-01</a:t>
            </a:r>
            <a:endParaRPr/>
          </a:p>
        </p:txBody>
      </p:sp>
      <p:sp>
        <p:nvSpPr>
          <p:cNvPr id="5" name="Stopka — symbol zastępczy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/>
          </a:p>
        </p:txBody>
      </p:sp>
      <p:sp>
        <p:nvSpPr>
          <p:cNvPr id="6" name="Numer slajdu — symbol zastępczy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8FDBFFB2-86D9-4B8F-A59A-553A60B94BBE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179164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pl-PL"/>
              <a:t>Kliknij, aby edytować styl</a:t>
            </a:r>
            <a:endParaRPr/>
          </a:p>
        </p:txBody>
      </p:sp>
      <p:sp>
        <p:nvSpPr>
          <p:cNvPr id="3" name="Zawartość — symbol zastępczy 2"/>
          <p:cNvSpPr>
            <a:spLocks noGrp="1"/>
          </p:cNvSpPr>
          <p:nvPr>
            <p:ph sz="half" idx="1"/>
          </p:nvPr>
        </p:nvSpPr>
        <p:spPr>
          <a:xfrm>
            <a:off x="2208213" y="1600200"/>
            <a:ext cx="4572000" cy="4114800"/>
          </a:xfrm>
        </p:spPr>
        <p:txBody>
          <a:bodyPr rtlCol="0"/>
          <a:lstStyle/>
          <a:p>
            <a:pPr lvl="0" rtl="0"/>
            <a:r>
              <a:rPr lang="pl-PL"/>
              <a:t>Kliknij, aby edytować style wzorca tekstu</a:t>
            </a:r>
          </a:p>
          <a:p>
            <a:pPr lvl="1" rtl="0"/>
            <a:r>
              <a:rPr lang="pl-PL"/>
              <a:t>Drugi poziom</a:t>
            </a:r>
          </a:p>
          <a:p>
            <a:pPr lvl="2" rtl="0"/>
            <a:r>
              <a:rPr lang="pl-PL"/>
              <a:t>Trzeci poziom</a:t>
            </a:r>
          </a:p>
          <a:p>
            <a:pPr lvl="3" rtl="0"/>
            <a:r>
              <a:rPr lang="pl-PL"/>
              <a:t>Czwarty poziom</a:t>
            </a:r>
          </a:p>
          <a:p>
            <a:pPr lvl="4" rtl="0"/>
            <a:r>
              <a:rPr lang="pl-PL"/>
              <a:t>Piąty poziom</a:t>
            </a:r>
            <a:endParaRPr/>
          </a:p>
        </p:txBody>
      </p:sp>
      <p:sp>
        <p:nvSpPr>
          <p:cNvPr id="4" name="Zawartość — symbol zastępczy 3"/>
          <p:cNvSpPr>
            <a:spLocks noGrp="1"/>
          </p:cNvSpPr>
          <p:nvPr>
            <p:ph sz="half" idx="2"/>
          </p:nvPr>
        </p:nvSpPr>
        <p:spPr>
          <a:xfrm>
            <a:off x="7008813" y="1600200"/>
            <a:ext cx="4572000" cy="4114800"/>
          </a:xfrm>
        </p:spPr>
        <p:txBody>
          <a:bodyPr rtlCol="0"/>
          <a:lstStyle/>
          <a:p>
            <a:pPr lvl="0" rtl="0"/>
            <a:r>
              <a:rPr lang="pl-PL"/>
              <a:t>Kliknij, aby edytować style wzorca tekstu</a:t>
            </a:r>
          </a:p>
          <a:p>
            <a:pPr lvl="1" rtl="0"/>
            <a:r>
              <a:rPr lang="pl-PL"/>
              <a:t>Drugi poziom</a:t>
            </a:r>
          </a:p>
          <a:p>
            <a:pPr lvl="2" rtl="0"/>
            <a:r>
              <a:rPr lang="pl-PL"/>
              <a:t>Trzeci poziom</a:t>
            </a:r>
          </a:p>
          <a:p>
            <a:pPr lvl="3" rtl="0"/>
            <a:r>
              <a:rPr lang="pl-PL"/>
              <a:t>Czwarty poziom</a:t>
            </a:r>
          </a:p>
          <a:p>
            <a:pPr lvl="4" rtl="0"/>
            <a:r>
              <a:rPr lang="pl-PL"/>
              <a:t>Piąty poziom</a:t>
            </a:r>
            <a:endParaRPr/>
          </a:p>
        </p:txBody>
      </p:sp>
      <p:sp>
        <p:nvSpPr>
          <p:cNvPr id="5" name="Data — symbol zastępczy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en-US"/>
              <a:t>2016-09-01</a:t>
            </a:r>
            <a:endParaRPr/>
          </a:p>
        </p:txBody>
      </p:sp>
      <p:sp>
        <p:nvSpPr>
          <p:cNvPr id="6" name="Stopka — symbol zastępczy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/>
          </a:p>
        </p:txBody>
      </p:sp>
      <p:sp>
        <p:nvSpPr>
          <p:cNvPr id="7" name="Numer slajdu — symbol zastępczy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8FDBFFB2-86D9-4B8F-A59A-553A60B94BBE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6077512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pl-PL"/>
              <a:t>Kliknij, aby edytować styl</a:t>
            </a:r>
            <a:endParaRPr/>
          </a:p>
        </p:txBody>
      </p:sp>
      <p:sp>
        <p:nvSpPr>
          <p:cNvPr id="3" name="Tekst — symbol zastępczy 2"/>
          <p:cNvSpPr>
            <a:spLocks noGrp="1"/>
          </p:cNvSpPr>
          <p:nvPr>
            <p:ph type="body" idx="1"/>
          </p:nvPr>
        </p:nvSpPr>
        <p:spPr>
          <a:xfrm>
            <a:off x="2208213" y="1600200"/>
            <a:ext cx="4572000" cy="823912"/>
          </a:xfrm>
        </p:spPr>
        <p:txBody>
          <a:bodyPr rtlCol="0" anchor="ctr">
            <a:noAutofit/>
          </a:bodyPr>
          <a:lstStyle>
            <a:lvl1pPr marL="0" indent="0" algn="l" rtl="0">
              <a:spcBef>
                <a:spcPts val="0"/>
              </a:spcBef>
              <a:buNone/>
              <a:defRPr sz="2100" b="0">
                <a:solidFill>
                  <a:schemeClr val="accent2"/>
                </a:solidFill>
              </a:defRPr>
            </a:lvl1pPr>
            <a:lvl2pPr marL="457200" indent="0" algn="l" rtl="0">
              <a:buNone/>
              <a:defRPr sz="2000" b="1"/>
            </a:lvl2pPr>
            <a:lvl3pPr marL="914400" indent="0" algn="l" rtl="0">
              <a:buNone/>
              <a:defRPr sz="1800" b="1"/>
            </a:lvl3pPr>
            <a:lvl4pPr marL="1371600" indent="0" algn="l" rtl="0">
              <a:buNone/>
              <a:defRPr sz="1600" b="1"/>
            </a:lvl4pPr>
            <a:lvl5pPr marL="1828800" indent="0" algn="l" rtl="0">
              <a:buNone/>
              <a:defRPr sz="1600" b="1"/>
            </a:lvl5pPr>
            <a:lvl6pPr marL="2286000" indent="0" algn="l" rtl="0">
              <a:buNone/>
              <a:defRPr sz="1600" b="1"/>
            </a:lvl6pPr>
            <a:lvl7pPr marL="2743200" indent="0" algn="l" rtl="0">
              <a:buNone/>
              <a:defRPr sz="1600" b="1"/>
            </a:lvl7pPr>
            <a:lvl8pPr marL="3200400" indent="0" algn="l" rtl="0">
              <a:buNone/>
              <a:defRPr sz="1600" b="1"/>
            </a:lvl8pPr>
            <a:lvl9pPr marL="3657600" indent="0" algn="l" rtl="0">
              <a:buNone/>
              <a:defRPr sz="1600" b="1"/>
            </a:lvl9pPr>
          </a:lstStyle>
          <a:p>
            <a:pPr lvl="0" rtl="0"/>
            <a:r>
              <a:rPr lang="pl-PL"/>
              <a:t>Kliknij, aby edytować style wzorca tekstu</a:t>
            </a:r>
          </a:p>
        </p:txBody>
      </p:sp>
      <p:sp>
        <p:nvSpPr>
          <p:cNvPr id="4" name="Zawartość — symbol zastępczy 3"/>
          <p:cNvSpPr>
            <a:spLocks noGrp="1"/>
          </p:cNvSpPr>
          <p:nvPr>
            <p:ph sz="half" idx="2"/>
          </p:nvPr>
        </p:nvSpPr>
        <p:spPr>
          <a:xfrm>
            <a:off x="2208213" y="2505075"/>
            <a:ext cx="4572000" cy="3337560"/>
          </a:xfrm>
        </p:spPr>
        <p:txBody>
          <a:bodyPr rtlCol="0"/>
          <a:lstStyle/>
          <a:p>
            <a:pPr lvl="0" rtl="0"/>
            <a:r>
              <a:rPr lang="pl-PL"/>
              <a:t>Kliknij, aby edytować style wzorca tekstu</a:t>
            </a:r>
          </a:p>
          <a:p>
            <a:pPr lvl="1" rtl="0"/>
            <a:r>
              <a:rPr lang="pl-PL"/>
              <a:t>Drugi poziom</a:t>
            </a:r>
          </a:p>
          <a:p>
            <a:pPr lvl="2" rtl="0"/>
            <a:r>
              <a:rPr lang="pl-PL"/>
              <a:t>Trzeci poziom</a:t>
            </a:r>
          </a:p>
          <a:p>
            <a:pPr lvl="3" rtl="0"/>
            <a:r>
              <a:rPr lang="pl-PL"/>
              <a:t>Czwarty poziom</a:t>
            </a:r>
          </a:p>
          <a:p>
            <a:pPr lvl="4" rtl="0"/>
            <a:r>
              <a:rPr lang="pl-PL"/>
              <a:t>Piąty poziom</a:t>
            </a:r>
            <a:endParaRPr/>
          </a:p>
        </p:txBody>
      </p:sp>
      <p:sp>
        <p:nvSpPr>
          <p:cNvPr id="5" name="Tekst — symbol zastępczy 4"/>
          <p:cNvSpPr>
            <a:spLocks noGrp="1"/>
          </p:cNvSpPr>
          <p:nvPr>
            <p:ph type="body" sz="quarter" idx="3"/>
          </p:nvPr>
        </p:nvSpPr>
        <p:spPr>
          <a:xfrm>
            <a:off x="7008813" y="1600200"/>
            <a:ext cx="4572000" cy="823912"/>
          </a:xfrm>
        </p:spPr>
        <p:txBody>
          <a:bodyPr rtlCol="0" anchor="ctr">
            <a:noAutofit/>
          </a:bodyPr>
          <a:lstStyle>
            <a:lvl1pPr marL="0" indent="0" algn="l" rtl="0">
              <a:spcBef>
                <a:spcPts val="0"/>
              </a:spcBef>
              <a:buNone/>
              <a:defRPr sz="2100" b="0">
                <a:solidFill>
                  <a:schemeClr val="accent2"/>
                </a:solidFill>
              </a:defRPr>
            </a:lvl1pPr>
            <a:lvl2pPr marL="457200" indent="0" algn="l" rtl="0">
              <a:buNone/>
              <a:defRPr sz="2000" b="1"/>
            </a:lvl2pPr>
            <a:lvl3pPr marL="914400" indent="0" algn="l" rtl="0">
              <a:buNone/>
              <a:defRPr sz="1800" b="1"/>
            </a:lvl3pPr>
            <a:lvl4pPr marL="1371600" indent="0" algn="l" rtl="0">
              <a:buNone/>
              <a:defRPr sz="1600" b="1"/>
            </a:lvl4pPr>
            <a:lvl5pPr marL="1828800" indent="0" algn="l" rtl="0">
              <a:buNone/>
              <a:defRPr sz="1600" b="1"/>
            </a:lvl5pPr>
            <a:lvl6pPr marL="2286000" indent="0" algn="l" rtl="0">
              <a:buNone/>
              <a:defRPr sz="1600" b="1"/>
            </a:lvl6pPr>
            <a:lvl7pPr marL="2743200" indent="0" algn="l" rtl="0">
              <a:buNone/>
              <a:defRPr sz="1600" b="1"/>
            </a:lvl7pPr>
            <a:lvl8pPr marL="3200400" indent="0" algn="l" rtl="0">
              <a:buNone/>
              <a:defRPr sz="1600" b="1"/>
            </a:lvl8pPr>
            <a:lvl9pPr marL="3657600" indent="0" algn="l" rtl="0">
              <a:buNone/>
              <a:defRPr sz="1600" b="1"/>
            </a:lvl9pPr>
          </a:lstStyle>
          <a:p>
            <a:pPr lvl="0" rtl="0"/>
            <a:r>
              <a:rPr lang="pl-PL"/>
              <a:t>Kliknij, aby edytować style wzorca tekstu</a:t>
            </a:r>
          </a:p>
        </p:txBody>
      </p:sp>
      <p:sp>
        <p:nvSpPr>
          <p:cNvPr id="6" name="Zawartość — symbol zastępczy 5"/>
          <p:cNvSpPr>
            <a:spLocks noGrp="1"/>
          </p:cNvSpPr>
          <p:nvPr>
            <p:ph sz="quarter" idx="4"/>
          </p:nvPr>
        </p:nvSpPr>
        <p:spPr>
          <a:xfrm>
            <a:off x="7008813" y="2505075"/>
            <a:ext cx="4572000" cy="3337560"/>
          </a:xfrm>
        </p:spPr>
        <p:txBody>
          <a:bodyPr rtlCol="0"/>
          <a:lstStyle/>
          <a:p>
            <a:pPr lvl="0" rtl="0"/>
            <a:r>
              <a:rPr lang="pl-PL"/>
              <a:t>Kliknij, aby edytować style wzorca tekstu</a:t>
            </a:r>
          </a:p>
          <a:p>
            <a:pPr lvl="1" rtl="0"/>
            <a:r>
              <a:rPr lang="pl-PL"/>
              <a:t>Drugi poziom</a:t>
            </a:r>
          </a:p>
          <a:p>
            <a:pPr lvl="2" rtl="0"/>
            <a:r>
              <a:rPr lang="pl-PL"/>
              <a:t>Trzeci poziom</a:t>
            </a:r>
          </a:p>
          <a:p>
            <a:pPr lvl="3" rtl="0"/>
            <a:r>
              <a:rPr lang="pl-PL"/>
              <a:t>Czwarty poziom</a:t>
            </a:r>
          </a:p>
          <a:p>
            <a:pPr lvl="4" rtl="0"/>
            <a:r>
              <a:rPr lang="pl-PL"/>
              <a:t>Piąty poziom</a:t>
            </a:r>
            <a:endParaRPr/>
          </a:p>
        </p:txBody>
      </p:sp>
      <p:sp>
        <p:nvSpPr>
          <p:cNvPr id="7" name="Data — symbol zastępczy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en-US"/>
              <a:t>2016-09-01</a:t>
            </a:r>
            <a:endParaRPr/>
          </a:p>
        </p:txBody>
      </p:sp>
      <p:sp>
        <p:nvSpPr>
          <p:cNvPr id="8" name="Stopka — symbol zastępczy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/>
          </a:p>
        </p:txBody>
      </p:sp>
      <p:sp>
        <p:nvSpPr>
          <p:cNvPr id="9" name="Numer slajdu — symbol zastępczy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8FDBFFB2-86D9-4B8F-A59A-553A60B94BBE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8330463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pl-PL"/>
              <a:t>Kliknij, aby edytować styl</a:t>
            </a:r>
            <a:endParaRPr/>
          </a:p>
        </p:txBody>
      </p:sp>
      <p:sp>
        <p:nvSpPr>
          <p:cNvPr id="3" name="Data — symbol zastępczy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en-US"/>
              <a:t>2016-09-01</a:t>
            </a:r>
            <a:endParaRPr/>
          </a:p>
        </p:txBody>
      </p:sp>
      <p:sp>
        <p:nvSpPr>
          <p:cNvPr id="4" name="Stopka — symbol zastępczy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/>
          </a:p>
        </p:txBody>
      </p:sp>
      <p:sp>
        <p:nvSpPr>
          <p:cNvPr id="5" name="Numer slajdu — symbol zastępczy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8FDBFFB2-86D9-4B8F-A59A-553A60B94BBE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6983093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bg bwMode="gray"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a — symbol zastępczy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en-US"/>
              <a:t>2016-09-01</a:t>
            </a:r>
            <a:endParaRPr/>
          </a:p>
        </p:txBody>
      </p:sp>
      <p:sp>
        <p:nvSpPr>
          <p:cNvPr id="3" name="Stopka — symbol zastępczy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/>
          </a:p>
        </p:txBody>
      </p:sp>
      <p:sp>
        <p:nvSpPr>
          <p:cNvPr id="4" name="Numer slajdu — symbol zastępczy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8FDBFFB2-86D9-4B8F-A59A-553A60B94BBE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2225268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bg bwMode="gray"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837612" y="2277477"/>
            <a:ext cx="2743201" cy="2322178"/>
          </a:xfrm>
        </p:spPr>
        <p:txBody>
          <a:bodyPr rtlCol="0" anchor="b">
            <a:normAutofit/>
          </a:bodyPr>
          <a:lstStyle>
            <a:lvl1pPr algn="l" rtl="0">
              <a:defRPr sz="2600">
                <a:solidFill>
                  <a:schemeClr val="accent2"/>
                </a:solidFill>
              </a:defRPr>
            </a:lvl1pPr>
          </a:lstStyle>
          <a:p>
            <a:pPr rtl="0"/>
            <a:r>
              <a:rPr lang="pl-PL"/>
              <a:t>Kliknij, aby edytować styl</a:t>
            </a:r>
            <a:endParaRPr/>
          </a:p>
        </p:txBody>
      </p:sp>
      <p:sp>
        <p:nvSpPr>
          <p:cNvPr id="3" name="Zawartość — symbol zastępczy 2"/>
          <p:cNvSpPr>
            <a:spLocks noGrp="1"/>
          </p:cNvSpPr>
          <p:nvPr>
            <p:ph idx="1"/>
          </p:nvPr>
        </p:nvSpPr>
        <p:spPr>
          <a:xfrm>
            <a:off x="1293813" y="533400"/>
            <a:ext cx="6858000" cy="4800600"/>
          </a:xfrm>
        </p:spPr>
        <p:txBody>
          <a:bodyPr rtlCol="0">
            <a:normAutofit/>
          </a:bodyPr>
          <a:lstStyle>
            <a:lvl1pPr algn="l" rtl="0">
              <a:defRPr sz="2400"/>
            </a:lvl1pPr>
            <a:lvl2pPr algn="l" rtl="0">
              <a:defRPr sz="2000"/>
            </a:lvl2pPr>
            <a:lvl3pPr algn="l" rtl="0">
              <a:defRPr sz="1800"/>
            </a:lvl3pPr>
            <a:lvl4pPr algn="l" rtl="0">
              <a:defRPr sz="1600"/>
            </a:lvl4pPr>
            <a:lvl5pPr algn="l" rtl="0">
              <a:defRPr sz="1400"/>
            </a:lvl5pPr>
            <a:lvl6pPr algn="l" rtl="0">
              <a:defRPr sz="1400"/>
            </a:lvl6pPr>
            <a:lvl7pPr algn="l" rtl="0">
              <a:defRPr sz="1400"/>
            </a:lvl7pPr>
            <a:lvl8pPr algn="l" rtl="0">
              <a:defRPr sz="1400"/>
            </a:lvl8pPr>
            <a:lvl9pPr algn="l" rtl="0">
              <a:defRPr sz="1400"/>
            </a:lvl9pPr>
          </a:lstStyle>
          <a:p>
            <a:pPr lvl="0" rtl="0"/>
            <a:r>
              <a:rPr lang="pl-PL"/>
              <a:t>Kliknij, aby edytować style wzorca tekstu</a:t>
            </a:r>
          </a:p>
          <a:p>
            <a:pPr lvl="1" rtl="0"/>
            <a:r>
              <a:rPr lang="pl-PL"/>
              <a:t>Drugi poziom</a:t>
            </a:r>
          </a:p>
          <a:p>
            <a:pPr lvl="2" rtl="0"/>
            <a:r>
              <a:rPr lang="pl-PL"/>
              <a:t>Trzeci poziom</a:t>
            </a:r>
          </a:p>
          <a:p>
            <a:pPr lvl="3" rtl="0"/>
            <a:r>
              <a:rPr lang="pl-PL"/>
              <a:t>Czwarty poziom</a:t>
            </a:r>
          </a:p>
          <a:p>
            <a:pPr lvl="4" rtl="0"/>
            <a:r>
              <a:rPr lang="pl-PL"/>
              <a:t>Piąty poziom</a:t>
            </a:r>
            <a:endParaRPr/>
          </a:p>
        </p:txBody>
      </p:sp>
      <p:sp>
        <p:nvSpPr>
          <p:cNvPr id="4" name="Tekst — symbol zastępczy 3"/>
          <p:cNvSpPr>
            <a:spLocks noGrp="1"/>
          </p:cNvSpPr>
          <p:nvPr>
            <p:ph type="body" sz="half" idx="2"/>
          </p:nvPr>
        </p:nvSpPr>
        <p:spPr>
          <a:xfrm>
            <a:off x="8837614" y="4583187"/>
            <a:ext cx="2743200" cy="1131813"/>
          </a:xfrm>
        </p:spPr>
        <p:txBody>
          <a:bodyPr rtlCol="0">
            <a:normAutofit/>
          </a:bodyPr>
          <a:lstStyle>
            <a:lvl1pPr marL="0" indent="0" algn="l" rtl="0">
              <a:spcBef>
                <a:spcPts val="1000"/>
              </a:spcBef>
              <a:buNone/>
              <a:defRPr sz="1400"/>
            </a:lvl1pPr>
            <a:lvl2pPr marL="457200" indent="0" algn="l" rtl="0">
              <a:buNone/>
              <a:defRPr sz="1400"/>
            </a:lvl2pPr>
            <a:lvl3pPr marL="914400" indent="0" algn="l" rtl="0">
              <a:buNone/>
              <a:defRPr sz="1200"/>
            </a:lvl3pPr>
            <a:lvl4pPr marL="1371600" indent="0" algn="l" rtl="0">
              <a:buNone/>
              <a:defRPr sz="1000"/>
            </a:lvl4pPr>
            <a:lvl5pPr marL="1828800" indent="0" algn="l" rtl="0">
              <a:buNone/>
              <a:defRPr sz="1000"/>
            </a:lvl5pPr>
            <a:lvl6pPr marL="2286000" indent="0" algn="l" rtl="0">
              <a:buNone/>
              <a:defRPr sz="1000"/>
            </a:lvl6pPr>
            <a:lvl7pPr marL="2743200" indent="0" algn="l" rtl="0">
              <a:buNone/>
              <a:defRPr sz="1000"/>
            </a:lvl7pPr>
            <a:lvl8pPr marL="3200400" indent="0" algn="l" rtl="0">
              <a:buNone/>
              <a:defRPr sz="1000"/>
            </a:lvl8pPr>
            <a:lvl9pPr marL="3657600" indent="0" algn="l" rtl="0">
              <a:buNone/>
              <a:defRPr sz="1000"/>
            </a:lvl9pPr>
          </a:lstStyle>
          <a:p>
            <a:pPr lvl="0" rtl="0"/>
            <a:r>
              <a:rPr lang="pl-PL"/>
              <a:t>Kliknij, aby edytować style wzorca tekstu</a:t>
            </a:r>
          </a:p>
        </p:txBody>
      </p:sp>
      <p:sp>
        <p:nvSpPr>
          <p:cNvPr id="5" name="Data — symbol zastępczy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en-US"/>
              <a:t>2016-09-01</a:t>
            </a:r>
            <a:endParaRPr/>
          </a:p>
        </p:txBody>
      </p:sp>
      <p:sp>
        <p:nvSpPr>
          <p:cNvPr id="6" name="Stopka — symbol zastępczy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/>
          </a:p>
        </p:txBody>
      </p:sp>
      <p:sp>
        <p:nvSpPr>
          <p:cNvPr id="7" name="Numer slajdu — symbol zastępczy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8FDBFFB2-86D9-4B8F-A59A-553A60B94BBE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977006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bg bwMode="gray"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837612" y="2277477"/>
            <a:ext cx="2743201" cy="2322178"/>
          </a:xfrm>
        </p:spPr>
        <p:txBody>
          <a:bodyPr rtlCol="0" anchor="b">
            <a:normAutofit/>
          </a:bodyPr>
          <a:lstStyle>
            <a:lvl1pPr algn="l" rtl="0">
              <a:defRPr sz="2600">
                <a:solidFill>
                  <a:schemeClr val="accent2"/>
                </a:solidFill>
              </a:defRPr>
            </a:lvl1pPr>
          </a:lstStyle>
          <a:p>
            <a:pPr rtl="0"/>
            <a:r>
              <a:rPr lang="pl-PL"/>
              <a:t>Kliknij, aby edytować styl</a:t>
            </a:r>
            <a:endParaRPr/>
          </a:p>
        </p:txBody>
      </p:sp>
      <p:sp>
        <p:nvSpPr>
          <p:cNvPr id="8" name="Prostokąt zaokrąglony 7"/>
          <p:cNvSpPr/>
          <p:nvPr/>
        </p:nvSpPr>
        <p:spPr>
          <a:xfrm>
            <a:off x="1293812" y="533400"/>
            <a:ext cx="6858001" cy="4800600"/>
          </a:xfrm>
          <a:prstGeom prst="roundRect">
            <a:avLst>
              <a:gd name="adj" fmla="val 4409"/>
            </a:avLst>
          </a:prstGeom>
          <a:solidFill>
            <a:schemeClr val="bg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/>
          </a:p>
        </p:txBody>
      </p:sp>
      <p:sp>
        <p:nvSpPr>
          <p:cNvPr id="3" name="Obraz — symbol zastępczy 2" descr="Pusty symbol zastępczy pozwalający dodać obraz. Kliknij symbol zastępczy i wybierz obraz, który chcesz dodać."/>
          <p:cNvSpPr>
            <a:spLocks noGrp="1"/>
          </p:cNvSpPr>
          <p:nvPr>
            <p:ph type="pic" idx="1"/>
          </p:nvPr>
        </p:nvSpPr>
        <p:spPr>
          <a:xfrm>
            <a:off x="1408112" y="647700"/>
            <a:ext cx="6629400" cy="4572000"/>
          </a:xfrm>
          <a:prstGeom prst="roundRect">
            <a:avLst>
              <a:gd name="adj" fmla="val 3725"/>
            </a:avLst>
          </a:prstGeom>
        </p:spPr>
        <p:txBody>
          <a:bodyPr tIns="914400" rtlCol="0">
            <a:normAutofit/>
          </a:bodyPr>
          <a:lstStyle>
            <a:lvl1pPr marL="0" indent="0" algn="ctr" rtl="0">
              <a:buNone/>
              <a:defRPr sz="2400"/>
            </a:lvl1pPr>
            <a:lvl2pPr marL="457200" indent="0" algn="l" rtl="0">
              <a:buNone/>
              <a:defRPr sz="2800"/>
            </a:lvl2pPr>
            <a:lvl3pPr marL="914400" indent="0" algn="l" rtl="0">
              <a:buNone/>
              <a:defRPr sz="2400"/>
            </a:lvl3pPr>
            <a:lvl4pPr marL="1371600" indent="0" algn="l" rtl="0">
              <a:buNone/>
              <a:defRPr sz="2000"/>
            </a:lvl4pPr>
            <a:lvl5pPr marL="1828800" indent="0" algn="l" rtl="0">
              <a:buNone/>
              <a:defRPr sz="2000"/>
            </a:lvl5pPr>
            <a:lvl6pPr marL="2286000" indent="0" algn="l" rtl="0">
              <a:buNone/>
              <a:defRPr sz="2000"/>
            </a:lvl6pPr>
            <a:lvl7pPr marL="2743200" indent="0" algn="l" rtl="0">
              <a:buNone/>
              <a:defRPr sz="2000"/>
            </a:lvl7pPr>
            <a:lvl8pPr marL="3200400" indent="0" algn="l" rtl="0">
              <a:buNone/>
              <a:defRPr sz="2000"/>
            </a:lvl8pPr>
            <a:lvl9pPr marL="3657600" indent="0" algn="l" rtl="0">
              <a:buNone/>
              <a:defRPr sz="2000"/>
            </a:lvl9pPr>
          </a:lstStyle>
          <a:p>
            <a:pPr rtl="0"/>
            <a:r>
              <a:rPr lang="pl-PL"/>
              <a:t>Kliknij ikonę, aby dodać obraz</a:t>
            </a:r>
            <a:endParaRPr/>
          </a:p>
        </p:txBody>
      </p:sp>
      <p:sp>
        <p:nvSpPr>
          <p:cNvPr id="4" name="Tekst — symbol zastępczy 3"/>
          <p:cNvSpPr>
            <a:spLocks noGrp="1"/>
          </p:cNvSpPr>
          <p:nvPr>
            <p:ph type="body" sz="half" idx="2"/>
          </p:nvPr>
        </p:nvSpPr>
        <p:spPr>
          <a:xfrm>
            <a:off x="8837614" y="4583187"/>
            <a:ext cx="2743200" cy="1131813"/>
          </a:xfrm>
        </p:spPr>
        <p:txBody>
          <a:bodyPr rtlCol="0">
            <a:normAutofit/>
          </a:bodyPr>
          <a:lstStyle>
            <a:lvl1pPr marL="0" indent="0" algn="l" rtl="0">
              <a:spcBef>
                <a:spcPts val="1000"/>
              </a:spcBef>
              <a:buNone/>
              <a:defRPr sz="1400"/>
            </a:lvl1pPr>
            <a:lvl2pPr marL="457200" indent="0" algn="l" rtl="0">
              <a:buNone/>
              <a:defRPr sz="1400"/>
            </a:lvl2pPr>
            <a:lvl3pPr marL="914400" indent="0" algn="l" rtl="0">
              <a:buNone/>
              <a:defRPr sz="1200"/>
            </a:lvl3pPr>
            <a:lvl4pPr marL="1371600" indent="0" algn="l" rtl="0">
              <a:buNone/>
              <a:defRPr sz="1000"/>
            </a:lvl4pPr>
            <a:lvl5pPr marL="1828800" indent="0" algn="l" rtl="0">
              <a:buNone/>
              <a:defRPr sz="1000"/>
            </a:lvl5pPr>
            <a:lvl6pPr marL="2286000" indent="0" algn="l" rtl="0">
              <a:buNone/>
              <a:defRPr sz="1000"/>
            </a:lvl6pPr>
            <a:lvl7pPr marL="2743200" indent="0" algn="l" rtl="0">
              <a:buNone/>
              <a:defRPr sz="1000"/>
            </a:lvl7pPr>
            <a:lvl8pPr marL="3200400" indent="0" algn="l" rtl="0">
              <a:buNone/>
              <a:defRPr sz="1000"/>
            </a:lvl8pPr>
            <a:lvl9pPr marL="3657600" indent="0" algn="l" rtl="0">
              <a:buNone/>
              <a:defRPr sz="1000"/>
            </a:lvl9pPr>
          </a:lstStyle>
          <a:p>
            <a:pPr lvl="0" rtl="0"/>
            <a:r>
              <a:rPr lang="pl-PL"/>
              <a:t>Kliknij, aby edytować style wzorca tekstu</a:t>
            </a:r>
          </a:p>
        </p:txBody>
      </p:sp>
      <p:sp>
        <p:nvSpPr>
          <p:cNvPr id="5" name="Data — symbol zastępczy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en-US"/>
              <a:t>2016-09-01</a:t>
            </a:r>
            <a:endParaRPr/>
          </a:p>
        </p:txBody>
      </p:sp>
      <p:sp>
        <p:nvSpPr>
          <p:cNvPr id="6" name="Stopka — symbol zastępczy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/>
          </a:p>
        </p:txBody>
      </p:sp>
      <p:sp>
        <p:nvSpPr>
          <p:cNvPr id="7" name="Numer slajdu — symbol zastępczy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8FDBFFB2-86D9-4B8F-A59A-553A60B94BBE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6393017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gray"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— symbol zastępczy 1"/>
          <p:cNvSpPr>
            <a:spLocks noGrp="1"/>
          </p:cNvSpPr>
          <p:nvPr>
            <p:ph type="title"/>
          </p:nvPr>
        </p:nvSpPr>
        <p:spPr>
          <a:xfrm>
            <a:off x="2208213" y="304800"/>
            <a:ext cx="9372600" cy="120041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rtl="0"/>
            <a:r>
              <a:rPr lang="pl"/>
              <a:t>Kliknij, aby edytować styl wzorca tytułu</a:t>
            </a:r>
            <a:endParaRPr dirty="0"/>
          </a:p>
        </p:txBody>
      </p:sp>
      <p:sp>
        <p:nvSpPr>
          <p:cNvPr id="3" name="Tekst — symbol zastępczy 2"/>
          <p:cNvSpPr>
            <a:spLocks noGrp="1"/>
          </p:cNvSpPr>
          <p:nvPr>
            <p:ph type="body" idx="1"/>
          </p:nvPr>
        </p:nvSpPr>
        <p:spPr>
          <a:xfrm>
            <a:off x="2208213" y="1600200"/>
            <a:ext cx="93726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pl"/>
              <a:t>Kliknij, aby edytować style wzorca tekstu</a:t>
            </a:r>
          </a:p>
          <a:p>
            <a:pPr lvl="1" rtl="0"/>
            <a:r>
              <a:rPr lang="pl"/>
              <a:t>Drugi poziom</a:t>
            </a:r>
          </a:p>
          <a:p>
            <a:pPr lvl="2" rtl="0"/>
            <a:r>
              <a:rPr lang="pl"/>
              <a:t>Trzeci poziom</a:t>
            </a:r>
          </a:p>
          <a:p>
            <a:pPr lvl="3" rtl="0"/>
            <a:r>
              <a:rPr lang="pl"/>
              <a:t>Czwarty poziom</a:t>
            </a:r>
          </a:p>
          <a:p>
            <a:pPr lvl="4" rtl="0"/>
            <a:r>
              <a:rPr lang="pl"/>
              <a:t>Piąty poziom</a:t>
            </a:r>
            <a:endParaRPr/>
          </a:p>
        </p:txBody>
      </p:sp>
      <p:sp>
        <p:nvSpPr>
          <p:cNvPr id="4" name="Data — symbol zastępczy 3"/>
          <p:cNvSpPr>
            <a:spLocks noGrp="1"/>
          </p:cNvSpPr>
          <p:nvPr>
            <p:ph type="dt" sz="half" idx="2"/>
          </p:nvPr>
        </p:nvSpPr>
        <p:spPr>
          <a:xfrm>
            <a:off x="253576" y="6505078"/>
            <a:ext cx="964036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rtl="0">
              <a:defRPr sz="1100">
                <a:solidFill>
                  <a:schemeClr val="tx2"/>
                </a:solidFill>
              </a:defRPr>
            </a:lvl1pPr>
          </a:lstStyle>
          <a:p>
            <a:pPr rtl="0"/>
            <a:r>
              <a:rPr lang="en-US"/>
              <a:t>2016-09-01</a:t>
            </a:r>
            <a:endParaRPr lang="en-US" dirty="0"/>
          </a:p>
        </p:txBody>
      </p:sp>
      <p:sp>
        <p:nvSpPr>
          <p:cNvPr id="5" name="Stopka — symbol zastępczy 4"/>
          <p:cNvSpPr>
            <a:spLocks noGrp="1"/>
          </p:cNvSpPr>
          <p:nvPr>
            <p:ph type="ftr" sz="quarter" idx="3"/>
          </p:nvPr>
        </p:nvSpPr>
        <p:spPr>
          <a:xfrm>
            <a:off x="1280159" y="6505078"/>
            <a:ext cx="6876415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rtl="0">
              <a:defRPr sz="1100">
                <a:solidFill>
                  <a:schemeClr val="tx2"/>
                </a:solidFill>
              </a:defRPr>
            </a:lvl1pPr>
          </a:lstStyle>
          <a:p>
            <a:pPr rtl="0"/>
            <a:endParaRPr lang="en-US"/>
          </a:p>
        </p:txBody>
      </p:sp>
      <p:sp>
        <p:nvSpPr>
          <p:cNvPr id="6" name="Numer slajdu — symbol zastępczy 5"/>
          <p:cNvSpPr>
            <a:spLocks noGrp="1"/>
          </p:cNvSpPr>
          <p:nvPr>
            <p:ph type="sldNum" sz="quarter" idx="4"/>
          </p:nvPr>
        </p:nvSpPr>
        <p:spPr>
          <a:xfrm>
            <a:off x="11580814" y="6280298"/>
            <a:ext cx="533399" cy="3491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rtl="0">
              <a:defRPr sz="1100" b="1">
                <a:solidFill>
                  <a:srgbClr val="AB3C19"/>
                </a:solidFill>
              </a:defRPr>
            </a:lvl1pPr>
          </a:lstStyle>
          <a:p>
            <a:pPr rtl="0"/>
            <a:fld id="{8FDBFFB2-86D9-4B8F-A59A-553A60B94BB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02558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lnSpc>
          <a:spcPct val="90000"/>
        </a:lnSpc>
        <a:spcBef>
          <a:spcPts val="1800"/>
        </a:spcBef>
        <a:buSzPct val="80000"/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94360" indent="-228600" algn="l" defTabSz="914400" rtl="0" eaLnBrk="1" latinLnBrk="0" hangingPunct="1">
        <a:lnSpc>
          <a:spcPct val="90000"/>
        </a:lnSpc>
        <a:spcBef>
          <a:spcPts val="1000"/>
        </a:spcBef>
        <a:buSzPct val="80000"/>
        <a:buFont typeface="Wingdings" panose="05000000000000000000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Wingdings" panose="05000000000000000000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3444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87452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19456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51460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83464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38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hyperlink" Target="mailto:dyzurnet@dyzurnet.pl" TargetMode="External"/><Relationship Id="rId3" Type="http://schemas.openxmlformats.org/officeDocument/2006/relationships/diagramLayout" Target="../diagrams/layout1.xml"/><Relationship Id="rId7" Type="http://schemas.openxmlformats.org/officeDocument/2006/relationships/image" Target="../media/image13.jp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1.sv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 rtlCol="0"/>
          <a:lstStyle/>
          <a:p>
            <a:pPr rtl="0"/>
            <a:r>
              <a:rPr lang="pl" dirty="0"/>
              <a:t>STANDARDY OCHRONY MAŁOLETNICH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065213" y="3108803"/>
            <a:ext cx="7091361" cy="1392175"/>
          </a:xfrm>
        </p:spPr>
        <p:txBody>
          <a:bodyPr rtlCol="0">
            <a:normAutofit/>
          </a:bodyPr>
          <a:lstStyle/>
          <a:p>
            <a:pPr rtl="0"/>
            <a:r>
              <a:rPr lang="pl-PL" dirty="0">
                <a:solidFill>
                  <a:schemeClr val="bg2">
                    <a:lumMod val="25000"/>
                  </a:schemeClr>
                </a:solidFill>
              </a:rPr>
              <a:t>w PSONI Koło w Gdyni</a:t>
            </a:r>
          </a:p>
          <a:p>
            <a:pPr rtl="0"/>
            <a:endParaRPr lang="pl-PL" dirty="0">
              <a:solidFill>
                <a:schemeClr val="tx2"/>
              </a:solidFill>
            </a:endParaRPr>
          </a:p>
          <a:p>
            <a:pPr rtl="0"/>
            <a:r>
              <a:rPr lang="pl-PL" dirty="0"/>
              <a:t>w</a:t>
            </a:r>
            <a:r>
              <a:rPr lang="pl" dirty="0"/>
              <a:t>ersja skrócona – dla dzieci</a:t>
            </a:r>
          </a:p>
        </p:txBody>
      </p:sp>
    </p:spTree>
    <p:extLst>
      <p:ext uri="{BB962C8B-B14F-4D97-AF65-F5344CB8AC3E}">
        <p14:creationId xmlns:p14="http://schemas.microsoft.com/office/powerpoint/2010/main" val="357842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Symbol zastępczy zawartości 5">
            <a:extLst>
              <a:ext uri="{FF2B5EF4-FFF2-40B4-BE49-F238E27FC236}">
                <a16:creationId xmlns:a16="http://schemas.microsoft.com/office/drawing/2014/main" id="{1328EFEC-0A03-5991-08E5-61E676181BC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13170" y="3517777"/>
            <a:ext cx="2488213" cy="2756893"/>
          </a:xfrm>
          <a:prstGeom prst="rect">
            <a:avLst/>
          </a:prstGeom>
        </p:spPr>
      </p:pic>
      <p:sp>
        <p:nvSpPr>
          <p:cNvPr id="15" name="pole tekstowe 14">
            <a:extLst>
              <a:ext uri="{FF2B5EF4-FFF2-40B4-BE49-F238E27FC236}">
                <a16:creationId xmlns:a16="http://schemas.microsoft.com/office/drawing/2014/main" id="{3DADC6B8-FA19-D3DA-9753-47585F40685F}"/>
              </a:ext>
            </a:extLst>
          </p:cNvPr>
          <p:cNvSpPr txBox="1"/>
          <p:nvPr/>
        </p:nvSpPr>
        <p:spPr>
          <a:xfrm>
            <a:off x="1331650" y="748480"/>
            <a:ext cx="6747029" cy="43342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just">
              <a:lnSpc>
                <a:spcPct val="107000"/>
              </a:lnSpc>
              <a:spcAft>
                <a:spcPts val="800"/>
              </a:spcAft>
            </a:pPr>
            <a:r>
              <a:rPr lang="pl-PL" sz="1400" b="1" dirty="0">
                <a:solidFill>
                  <a:schemeClr val="tx2"/>
                </a:solidFill>
                <a:latin typeface="Open Sans" panose="020B0606030504020204" pitchFamily="34" charset="0"/>
              </a:rPr>
              <a:t>Korzystając z Internetu:</a:t>
            </a:r>
          </a:p>
          <a:p>
            <a:pPr marL="342900" lvl="0" indent="-342900" algn="just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pl-PL" sz="1400" dirty="0">
                <a:solidFill>
                  <a:schemeClr val="tx2"/>
                </a:solidFill>
                <a:latin typeface="Open Sans" panose="020B0606030504020204" pitchFamily="34" charset="0"/>
              </a:rPr>
              <a:t>nie podawaj w sieci swoich danych osobowych, takich jak: imię, nazwisko, numer telefonu czy adres domowy,</a:t>
            </a:r>
          </a:p>
          <a:p>
            <a:pPr marL="342900" lvl="0" indent="-342900" algn="just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pl-PL" sz="1400" dirty="0">
                <a:solidFill>
                  <a:schemeClr val="tx2"/>
                </a:solidFill>
                <a:latin typeface="Open Sans" panose="020B0606030504020204" pitchFamily="34" charset="0"/>
              </a:rPr>
              <a:t>dbaj o ochronę swojego wizerunku (w przypadku publikacji zdjęć w sieci dbaj, aby dostęp do nich miały wyłącznie osoby znajome, nie wyrażaj zgody na publikowane twojego wizerunku w mediach społecznościowych innych osób, nie udostępniaj swoich zdjęć nieznajomym, dla swojego dobra nie udostępniaj nikomu swoich zdjęć intymnych, czy w niepełnym ubraniu),</a:t>
            </a:r>
          </a:p>
          <a:p>
            <a:pPr marL="342900" lvl="0" indent="-342900" algn="just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pl-PL" sz="1400" dirty="0">
                <a:solidFill>
                  <a:schemeClr val="tx2"/>
                </a:solidFill>
                <a:latin typeface="Open Sans" panose="020B0606030504020204" pitchFamily="34" charset="0"/>
              </a:rPr>
              <a:t>nie atakuj nikogo w sieci, niezależnie od tego, jakie zdanie on wyraża – nie pokazuj agresji, nie stosuj gróźb,</a:t>
            </a:r>
          </a:p>
          <a:p>
            <a:pPr marL="342900" lvl="0" indent="-342900" algn="just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pl-PL" sz="1400" dirty="0">
                <a:solidFill>
                  <a:schemeClr val="tx2"/>
                </a:solidFill>
                <a:latin typeface="Open Sans" panose="020B0606030504020204" pitchFamily="34" charset="0"/>
              </a:rPr>
              <a:t>dbaj o swoje zdrowie – ogranicz korzystanie z sieci do minimum,</a:t>
            </a:r>
          </a:p>
          <a:p>
            <a:pPr marL="342900" lvl="0" indent="-342900" algn="just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pl-PL" sz="1400" dirty="0">
                <a:solidFill>
                  <a:schemeClr val="tx2"/>
                </a:solidFill>
                <a:latin typeface="Open Sans" panose="020B0606030504020204" pitchFamily="34" charset="0"/>
              </a:rPr>
              <a:t>wybieraj treści edukacyjne, promujące rozwój, unikaj tych nic niewnoszących, ośmieszających innych, promujących negatywne postawy, itp.,</a:t>
            </a:r>
          </a:p>
          <a:p>
            <a:pPr marL="342900" lvl="0" indent="-342900" algn="just">
              <a:spcBef>
                <a:spcPts val="600"/>
              </a:spcBef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pl-PL" sz="1400" dirty="0">
                <a:solidFill>
                  <a:schemeClr val="tx2"/>
                </a:solidFill>
                <a:latin typeface="Open Sans" panose="020B0606030504020204" pitchFamily="34" charset="0"/>
              </a:rPr>
              <a:t>dbaj o wartościowe kontakty twarzą w twarz – pamiętaj by oprócz relacji </a:t>
            </a:r>
            <a:br>
              <a:rPr lang="pl-PL" sz="1400" dirty="0">
                <a:solidFill>
                  <a:schemeClr val="tx2"/>
                </a:solidFill>
                <a:latin typeface="Open Sans" panose="020B0606030504020204" pitchFamily="34" charset="0"/>
              </a:rPr>
            </a:br>
            <a:r>
              <a:rPr lang="pl-PL" sz="1400" dirty="0">
                <a:solidFill>
                  <a:schemeClr val="tx2"/>
                </a:solidFill>
                <a:latin typeface="Open Sans" panose="020B0606030504020204" pitchFamily="34" charset="0"/>
              </a:rPr>
              <a:t>w sieci nawiązywać znajomości w realnym świecie (im dłużej korzystasz </a:t>
            </a:r>
            <a:br>
              <a:rPr lang="pl-PL" sz="1400" dirty="0">
                <a:solidFill>
                  <a:schemeClr val="tx2"/>
                </a:solidFill>
                <a:latin typeface="Open Sans" panose="020B0606030504020204" pitchFamily="34" charset="0"/>
              </a:rPr>
            </a:br>
            <a:r>
              <a:rPr lang="pl-PL" sz="1400" dirty="0">
                <a:solidFill>
                  <a:schemeClr val="tx2"/>
                </a:solidFill>
                <a:latin typeface="Open Sans" panose="020B0606030504020204" pitchFamily="34" charset="0"/>
              </a:rPr>
              <a:t>z sieci, tym mniej rozmawiasz ze znajomymi twarzą w twarz)</a:t>
            </a:r>
          </a:p>
        </p:txBody>
      </p:sp>
      <p:sp>
        <p:nvSpPr>
          <p:cNvPr id="17" name="pole tekstowe 16">
            <a:extLst>
              <a:ext uri="{FF2B5EF4-FFF2-40B4-BE49-F238E27FC236}">
                <a16:creationId xmlns:a16="http://schemas.microsoft.com/office/drawing/2014/main" id="{17CF25FC-4AD3-37D7-D85C-8898893826CA}"/>
              </a:ext>
            </a:extLst>
          </p:cNvPr>
          <p:cNvSpPr txBox="1"/>
          <p:nvPr/>
        </p:nvSpPr>
        <p:spPr>
          <a:xfrm>
            <a:off x="8457460" y="1739785"/>
            <a:ext cx="3343923" cy="160043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endParaRPr lang="pl-PL" sz="800" b="0" i="0" u="none" strike="noStrike" baseline="0" dirty="0">
              <a:solidFill>
                <a:srgbClr val="000000"/>
              </a:solidFill>
              <a:latin typeface="Open Sans" panose="020B0606030504020204" pitchFamily="34" charset="0"/>
            </a:endParaRPr>
          </a:p>
          <a:p>
            <a:r>
              <a:rPr lang="pl-PL" sz="1800" b="0" i="0" u="none" strike="noStrike" baseline="0" dirty="0">
                <a:solidFill>
                  <a:srgbClr val="FF0000"/>
                </a:solidFill>
                <a:latin typeface="Open Sans" panose="020B0606030504020204" pitchFamily="34" charset="0"/>
              </a:rPr>
              <a:t>Korzystaj z materiałów edukacyjnych i pogadanek organizowanych w placówce na temat bezpiecznego korzystania z </a:t>
            </a:r>
            <a:r>
              <a:rPr lang="pl-PL" dirty="0">
                <a:solidFill>
                  <a:srgbClr val="FF0000"/>
                </a:solidFill>
                <a:latin typeface="Open Sans" panose="020B0606030504020204" pitchFamily="34" charset="0"/>
              </a:rPr>
              <a:t>I</a:t>
            </a:r>
            <a:r>
              <a:rPr lang="pl-PL" sz="1800" b="0" i="0" u="none" strike="noStrike" baseline="0" dirty="0">
                <a:solidFill>
                  <a:srgbClr val="FF0000"/>
                </a:solidFill>
                <a:latin typeface="Open Sans" panose="020B0606030504020204" pitchFamily="34" charset="0"/>
              </a:rPr>
              <a:t>nternetu. </a:t>
            </a:r>
            <a:endParaRPr lang="pl-PL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68883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awartość — symbol zastępczy 2"/>
          <p:cNvSpPr>
            <a:spLocks noGrp="1"/>
          </p:cNvSpPr>
          <p:nvPr>
            <p:ph idx="1"/>
          </p:nvPr>
        </p:nvSpPr>
        <p:spPr>
          <a:xfrm>
            <a:off x="1142892" y="657687"/>
            <a:ext cx="7637123" cy="4800600"/>
          </a:xfrm>
        </p:spPr>
        <p:txBody>
          <a:bodyPr rtlCol="0">
            <a:normAutofit lnSpcReduction="10000"/>
          </a:bodyPr>
          <a:lstStyle/>
          <a:p>
            <a:pPr marL="45720" indent="0" rtl="0">
              <a:buNone/>
            </a:pPr>
            <a:r>
              <a:rPr lang="pl-PL" b="1" dirty="0"/>
              <a:t>Zagrożenia w Internecie to m.in.:</a:t>
            </a:r>
          </a:p>
          <a:p>
            <a:pPr rtl="0">
              <a:buFont typeface="Wingdings" panose="05000000000000000000" pitchFamily="2" charset="2"/>
              <a:buChar char="Ø"/>
            </a:pPr>
            <a:r>
              <a:rPr lang="pl-PL" dirty="0"/>
              <a:t> mowa nienawiści,</a:t>
            </a:r>
          </a:p>
          <a:p>
            <a:pPr rtl="0">
              <a:buFont typeface="Wingdings" panose="05000000000000000000" pitchFamily="2" charset="2"/>
              <a:buChar char="Ø"/>
            </a:pPr>
            <a:r>
              <a:rPr lang="pl-PL" dirty="0"/>
              <a:t> cyberprzemoc,</a:t>
            </a:r>
          </a:p>
          <a:p>
            <a:pPr rtl="0">
              <a:buFont typeface="Wingdings" panose="05000000000000000000" pitchFamily="2" charset="2"/>
              <a:buChar char="Ø"/>
            </a:pPr>
            <a:r>
              <a:rPr lang="pl-PL" dirty="0"/>
              <a:t> kradzież lub przejęcie tożsamości,</a:t>
            </a:r>
          </a:p>
          <a:p>
            <a:pPr rtl="0">
              <a:buFont typeface="Wingdings" panose="05000000000000000000" pitchFamily="2" charset="2"/>
              <a:buChar char="Ø"/>
            </a:pPr>
            <a:r>
              <a:rPr lang="pl-PL" dirty="0"/>
              <a:t> złośliwe oprogramowanie,</a:t>
            </a:r>
          </a:p>
          <a:p>
            <a:pPr rtl="0">
              <a:buFont typeface="Wingdings" panose="05000000000000000000" pitchFamily="2" charset="2"/>
              <a:buChar char="Ø"/>
            </a:pPr>
            <a:r>
              <a:rPr lang="pl-PL" dirty="0"/>
              <a:t> gry społecznościowe,</a:t>
            </a:r>
          </a:p>
          <a:p>
            <a:pPr rtl="0">
              <a:buFont typeface="Wingdings" panose="05000000000000000000" pitchFamily="2" charset="2"/>
              <a:buChar char="Ø"/>
            </a:pPr>
            <a:r>
              <a:rPr lang="pl-PL" dirty="0"/>
              <a:t> niebezpieczne kontakty z nieznanymi osobami,</a:t>
            </a:r>
          </a:p>
          <a:p>
            <a:pPr rtl="0">
              <a:buFont typeface="Wingdings" panose="05000000000000000000" pitchFamily="2" charset="2"/>
              <a:buChar char="Ø"/>
            </a:pPr>
            <a:r>
              <a:rPr lang="pl-PL" dirty="0"/>
              <a:t> </a:t>
            </a:r>
            <a:r>
              <a:rPr lang="pl-PL" dirty="0" err="1"/>
              <a:t>cyberprostytucja</a:t>
            </a:r>
            <a:r>
              <a:rPr lang="pl-PL" dirty="0"/>
              <a:t>,</a:t>
            </a:r>
          </a:p>
          <a:p>
            <a:pPr rtl="0">
              <a:buFont typeface="Wingdings" panose="05000000000000000000" pitchFamily="2" charset="2"/>
              <a:buChar char="Ø"/>
            </a:pPr>
            <a:r>
              <a:rPr lang="pl-PL" dirty="0"/>
              <a:t> pedofilia</a:t>
            </a:r>
          </a:p>
          <a:p>
            <a:pPr rtl="0">
              <a:buFont typeface="Wingdings" panose="05000000000000000000" pitchFamily="2" charset="2"/>
              <a:buChar char="Ø"/>
            </a:pPr>
            <a:endParaRPr lang="pl-PL" dirty="0"/>
          </a:p>
          <a:p>
            <a:pPr rtl="0">
              <a:buFont typeface="Wingdings" panose="05000000000000000000" pitchFamily="2" charset="2"/>
              <a:buChar char="Ø"/>
            </a:pPr>
            <a:endParaRPr lang="pl-PL" dirty="0"/>
          </a:p>
        </p:txBody>
      </p:sp>
      <p:pic>
        <p:nvPicPr>
          <p:cNvPr id="5" name="Symbol zastępczy zawartości 5">
            <a:extLst>
              <a:ext uri="{FF2B5EF4-FFF2-40B4-BE49-F238E27FC236}">
                <a16:creationId xmlns:a16="http://schemas.microsoft.com/office/drawing/2014/main" id="{5997B8E2-A7F2-A0DE-A677-450494DDF31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52253" y="3866869"/>
            <a:ext cx="2488213" cy="2756893"/>
          </a:xfrm>
          <a:prstGeom prst="rect">
            <a:avLst/>
          </a:prstGeom>
        </p:spPr>
      </p:pic>
      <p:pic>
        <p:nvPicPr>
          <p:cNvPr id="2050" name="Picture 2" descr="Migające żarówki Czerwone Włączają I Wyłączają Wiązki światła. Ikona  Animowanego Ostrzeżenia Alarmowego. Lampa Błyszcząca Zbiory Wideo - Video  złożonej z światło, jaskrawy: 227645487">
            <a:extLst>
              <a:ext uri="{FF2B5EF4-FFF2-40B4-BE49-F238E27FC236}">
                <a16:creationId xmlns:a16="http://schemas.microsoft.com/office/drawing/2014/main" id="{E902EE44-0FA2-3951-F060-DF01C914442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05866" y="2223117"/>
            <a:ext cx="2404387" cy="13545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708821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01860" y="0"/>
            <a:ext cx="9372600" cy="1200416"/>
          </a:xfrm>
        </p:spPr>
        <p:txBody>
          <a:bodyPr rtlCol="0"/>
          <a:lstStyle/>
          <a:p>
            <a:pPr rtl="0"/>
            <a:r>
              <a:rPr lang="pl" dirty="0"/>
              <a:t>Jeśli zaznasz przemocy w Internecie:</a:t>
            </a:r>
          </a:p>
        </p:txBody>
      </p:sp>
      <p:graphicFrame>
        <p:nvGraphicFramePr>
          <p:cNvPr id="15" name="Zawartość — symbol zastępczy 14" descr="Diagram Proces ze stopniowaniem w górę z 5 etapami postępującymi w górę" title="SmartArt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40404151"/>
              </p:ext>
            </p:extLst>
          </p:nvPr>
        </p:nvGraphicFramePr>
        <p:xfrm>
          <a:off x="2341378" y="1003176"/>
          <a:ext cx="9372600" cy="34867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3" name="Symbol zastępczy zawartości 5">
            <a:extLst>
              <a:ext uri="{FF2B5EF4-FFF2-40B4-BE49-F238E27FC236}">
                <a16:creationId xmlns:a16="http://schemas.microsoft.com/office/drawing/2014/main" id="{EE1C1052-75F4-193B-9F20-681ED0347C81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114610"/>
            <a:ext cx="2488213" cy="2756893"/>
          </a:xfrm>
          <a:prstGeom prst="rect">
            <a:avLst/>
          </a:prstGeom>
        </p:spPr>
      </p:pic>
      <p:sp>
        <p:nvSpPr>
          <p:cNvPr id="4" name="Strzałka: w dół 3">
            <a:extLst>
              <a:ext uri="{FF2B5EF4-FFF2-40B4-BE49-F238E27FC236}">
                <a16:creationId xmlns:a16="http://schemas.microsoft.com/office/drawing/2014/main" id="{C28A0198-FC63-AAB4-A922-2E48187D0BBD}"/>
              </a:ext>
            </a:extLst>
          </p:cNvPr>
          <p:cNvSpPr/>
          <p:nvPr/>
        </p:nvSpPr>
        <p:spPr>
          <a:xfrm>
            <a:off x="6933460" y="2827538"/>
            <a:ext cx="408373" cy="807868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6" name="pole tekstowe 5">
            <a:extLst>
              <a:ext uri="{FF2B5EF4-FFF2-40B4-BE49-F238E27FC236}">
                <a16:creationId xmlns:a16="http://schemas.microsoft.com/office/drawing/2014/main" id="{BEE71B80-88B7-37B4-2AEF-C6CC7740E92D}"/>
              </a:ext>
            </a:extLst>
          </p:cNvPr>
          <p:cNvSpPr txBox="1"/>
          <p:nvPr/>
        </p:nvSpPr>
        <p:spPr>
          <a:xfrm>
            <a:off x="5803037" y="2066141"/>
            <a:ext cx="2808303" cy="353173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endParaRPr lang="pl-PL" sz="1050" b="0" i="0" u="none" strike="noStrike" baseline="0" dirty="0">
              <a:solidFill>
                <a:srgbClr val="000000"/>
              </a:solidFill>
              <a:latin typeface="Lato" panose="020F0502020204030203" pitchFamily="34" charset="0"/>
            </a:endParaRPr>
          </a:p>
          <a:p>
            <a:endParaRPr lang="pl-PL" sz="1050" b="0" i="0" u="none" strike="noStrike" baseline="0" dirty="0">
              <a:latin typeface="Lato" panose="020F0502020204030203" pitchFamily="34" charset="0"/>
            </a:endParaRPr>
          </a:p>
          <a:p>
            <a:endParaRPr lang="pl-PL" sz="1050" b="0" i="0" u="none" strike="noStrike" baseline="0" dirty="0">
              <a:latin typeface="Lato" panose="020F0502020204030203" pitchFamily="34" charset="0"/>
            </a:endParaRPr>
          </a:p>
          <a:p>
            <a:endParaRPr lang="pl-PL" sz="1050" b="0" i="0" u="none" strike="noStrike" baseline="0" dirty="0">
              <a:latin typeface="Lato" panose="020F0502020204030203" pitchFamily="34" charset="0"/>
            </a:endParaRPr>
          </a:p>
          <a:p>
            <a:endParaRPr lang="pl-PL" sz="1050" b="0" i="0" u="none" strike="noStrike" baseline="0" dirty="0">
              <a:latin typeface="Lato" panose="020F0502020204030203" pitchFamily="34" charset="0"/>
            </a:endParaRPr>
          </a:p>
          <a:p>
            <a:endParaRPr lang="pl-PL" sz="1050" b="0" i="0" u="none" strike="noStrike" baseline="0" dirty="0">
              <a:latin typeface="Lato" panose="020F0502020204030203" pitchFamily="34" charset="0"/>
            </a:endParaRPr>
          </a:p>
          <a:p>
            <a:endParaRPr lang="pl-PL" sz="1050" b="0" i="0" u="none" strike="noStrike" baseline="0" dirty="0">
              <a:latin typeface="Lato" panose="020F0502020204030203" pitchFamily="34" charset="0"/>
            </a:endParaRPr>
          </a:p>
          <a:p>
            <a:endParaRPr lang="pl-PL" sz="1050" b="0" i="0" u="none" strike="noStrike" baseline="0" dirty="0">
              <a:latin typeface="Lato" panose="020F0502020204030203" pitchFamily="34" charset="0"/>
            </a:endParaRPr>
          </a:p>
          <a:p>
            <a:endParaRPr lang="pl-PL" sz="1050" b="0" i="0" u="none" strike="noStrike" baseline="0" dirty="0">
              <a:latin typeface="Lato" panose="020F0502020204030203" pitchFamily="34" charset="0"/>
            </a:endParaRPr>
          </a:p>
          <a:p>
            <a:endParaRPr lang="pl-PL" sz="1050" b="0" i="0" u="none" strike="noStrike" baseline="0" dirty="0">
              <a:latin typeface="Lato" panose="020F0502020204030203" pitchFamily="34" charset="0"/>
            </a:endParaRPr>
          </a:p>
          <a:p>
            <a:endParaRPr lang="pl-PL" sz="1050" b="0" i="0" u="none" strike="noStrike" baseline="0" dirty="0">
              <a:latin typeface="Lato" panose="020F0502020204030203" pitchFamily="34" charset="0"/>
            </a:endParaRPr>
          </a:p>
          <a:p>
            <a:pPr algn="ctr"/>
            <a:r>
              <a:rPr lang="pl-PL" dirty="0">
                <a:latin typeface="Lato" panose="020F0502020204030203" pitchFamily="34" charset="0"/>
                <a:hlinkClick r:id="rId8"/>
              </a:rPr>
              <a:t>dyzurnet@dyzurnet.pl</a:t>
            </a:r>
            <a:endParaRPr lang="pl-PL" dirty="0">
              <a:latin typeface="Lato" panose="020F0502020204030203" pitchFamily="34" charset="0"/>
            </a:endParaRPr>
          </a:p>
          <a:p>
            <a:pPr algn="ctr"/>
            <a:r>
              <a:rPr lang="pl-PL" sz="1800" b="1" i="0" u="none" strike="noStrike" baseline="0" dirty="0">
                <a:latin typeface="Lato" panose="020F0502020204030203" pitchFamily="34" charset="0"/>
              </a:rPr>
              <a:t>801 615 005</a:t>
            </a:r>
          </a:p>
          <a:p>
            <a:pPr algn="ctr"/>
            <a:endParaRPr lang="pl-PL" sz="1800" b="0" i="0" u="none" strike="noStrike" baseline="0" dirty="0">
              <a:latin typeface="Lato" panose="020F0502020204030203" pitchFamily="34" charset="0"/>
            </a:endParaRPr>
          </a:p>
          <a:p>
            <a:pPr algn="ctr"/>
            <a:r>
              <a:rPr lang="pl-PL" dirty="0">
                <a:latin typeface="Lato" panose="020F0502020204030203" pitchFamily="34" charset="0"/>
              </a:rPr>
              <a:t>lub </a:t>
            </a:r>
          </a:p>
          <a:p>
            <a:pPr algn="ctr"/>
            <a:r>
              <a:rPr lang="pl-PL" dirty="0">
                <a:latin typeface="Lato" panose="020F0502020204030203" pitchFamily="34" charset="0"/>
              </a:rPr>
              <a:t>moderatorowi strony / administratorowi serwisu</a:t>
            </a:r>
            <a:endParaRPr lang="pl-PL" sz="1800" b="0" i="0" u="none" strike="noStrike" baseline="0" dirty="0">
              <a:latin typeface="Lato" panose="020F050202020403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25061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027483" y="464597"/>
            <a:ext cx="9372600" cy="2251970"/>
          </a:xfrm>
        </p:spPr>
        <p:txBody>
          <a:bodyPr rtlCol="0">
            <a:normAutofit/>
          </a:bodyPr>
          <a:lstStyle/>
          <a:p>
            <a:pPr rtl="0"/>
            <a:r>
              <a:rPr lang="pl-PL" b="1" dirty="0"/>
              <a:t>Gdy</a:t>
            </a:r>
            <a:r>
              <a:rPr lang="pl" b="1" dirty="0"/>
              <a:t> doświadczasz przemocy możesz liczyć </a:t>
            </a:r>
            <a:br>
              <a:rPr lang="pl" b="1" dirty="0"/>
            </a:br>
            <a:r>
              <a:rPr lang="pl" b="1" dirty="0"/>
              <a:t>na pomoc pracowników PSONI.</a:t>
            </a:r>
            <a:br>
              <a:rPr lang="pl" b="1" dirty="0"/>
            </a:br>
            <a:br>
              <a:rPr lang="pl" dirty="0"/>
            </a:br>
            <a:endParaRPr lang="en-US" dirty="0"/>
          </a:p>
        </p:txBody>
      </p:sp>
      <p:sp>
        <p:nvSpPr>
          <p:cNvPr id="3" name="Zawartość — symbol zastępczy 2"/>
          <p:cNvSpPr>
            <a:spLocks noGrp="1"/>
          </p:cNvSpPr>
          <p:nvPr>
            <p:ph idx="1"/>
          </p:nvPr>
        </p:nvSpPr>
        <p:spPr>
          <a:xfrm>
            <a:off x="1897495" y="2278603"/>
            <a:ext cx="9750008" cy="2251970"/>
          </a:xfrm>
        </p:spPr>
        <p:txBody>
          <a:bodyPr rtlCol="0">
            <a:normAutofit/>
          </a:bodyPr>
          <a:lstStyle/>
          <a:p>
            <a:pPr rtl="0">
              <a:buFont typeface="Wingdings" panose="05000000000000000000" pitchFamily="2" charset="2"/>
              <a:buChar char="Ø"/>
            </a:pPr>
            <a:r>
              <a:rPr lang="pl-PL" sz="2800" dirty="0"/>
              <a:t> Dziecko ma prawo prosić o pomoc pracownika PSONI.</a:t>
            </a:r>
          </a:p>
          <a:p>
            <a:pPr rtl="0">
              <a:buFont typeface="Wingdings" panose="05000000000000000000" pitchFamily="2" charset="2"/>
              <a:buChar char="Ø"/>
            </a:pPr>
            <a:r>
              <a:rPr lang="pl-PL" sz="2800" dirty="0"/>
              <a:t> Pracownik zobowiązany jest do udzielenia pomocy   pokrzywdzonemu dziecku.</a:t>
            </a:r>
            <a:endParaRPr lang="pl" sz="2800" dirty="0"/>
          </a:p>
        </p:txBody>
      </p:sp>
      <p:pic>
        <p:nvPicPr>
          <p:cNvPr id="3074" name="Picture 2" descr="Clipart Nauczyciela Zdjęcia - darmowe pobieranie na Freepik">
            <a:extLst>
              <a:ext uri="{FF2B5EF4-FFF2-40B4-BE49-F238E27FC236}">
                <a16:creationId xmlns:a16="http://schemas.microsoft.com/office/drawing/2014/main" id="{A80CE718-C0CF-9A99-4C9A-3371B4B91EF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03527" y="4141434"/>
            <a:ext cx="2988473" cy="25686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839288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775469" y="2241664"/>
            <a:ext cx="2951933" cy="3365659"/>
          </a:xfrm>
        </p:spPr>
        <p:txBody>
          <a:bodyPr rtlCol="0">
            <a:normAutofit/>
          </a:bodyPr>
          <a:lstStyle/>
          <a:p>
            <a:pPr marL="45720" indent="0" rtl="0">
              <a:buNone/>
            </a:pPr>
            <a:r>
              <a:rPr lang="pl-PL" dirty="0"/>
              <a:t>Jeśli chcesz opowiedzieć </a:t>
            </a:r>
            <a:br>
              <a:rPr lang="pl-PL" dirty="0"/>
            </a:br>
            <a:r>
              <a:rPr lang="pl-PL" dirty="0"/>
              <a:t>o swoich przeżyciach – zostaniesz spokojnie wysłuchany </a:t>
            </a:r>
            <a:br>
              <a:rPr lang="pl-PL" dirty="0"/>
            </a:br>
            <a:r>
              <a:rPr lang="pl-PL" dirty="0"/>
              <a:t>i potraktowany poważnie.</a:t>
            </a:r>
            <a:endParaRPr lang="pl" dirty="0"/>
          </a:p>
        </p:txBody>
      </p:sp>
      <p:sp>
        <p:nvSpPr>
          <p:cNvPr id="7" name="pole tekstowe 6">
            <a:extLst>
              <a:ext uri="{FF2B5EF4-FFF2-40B4-BE49-F238E27FC236}">
                <a16:creationId xmlns:a16="http://schemas.microsoft.com/office/drawing/2014/main" id="{28F1D9E1-CF67-A38D-F02A-1ED0585187FE}"/>
              </a:ext>
            </a:extLst>
          </p:cNvPr>
          <p:cNvSpPr txBox="1"/>
          <p:nvPr/>
        </p:nvSpPr>
        <p:spPr>
          <a:xfrm>
            <a:off x="1467034" y="687391"/>
            <a:ext cx="6094520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l" sz="2800" b="1" dirty="0"/>
              <a:t>Zawiadom pedagoga, wychowawcę, dyrektora lub psychologa, gdy:</a:t>
            </a:r>
            <a:endParaRPr lang="pl-PL" sz="2800" b="1" dirty="0"/>
          </a:p>
        </p:txBody>
      </p:sp>
      <p:sp>
        <p:nvSpPr>
          <p:cNvPr id="9" name="pole tekstowe 8">
            <a:extLst>
              <a:ext uri="{FF2B5EF4-FFF2-40B4-BE49-F238E27FC236}">
                <a16:creationId xmlns:a16="http://schemas.microsoft.com/office/drawing/2014/main" id="{8B751406-771F-750A-6B0A-99E2DCED4F74}"/>
              </a:ext>
            </a:extLst>
          </p:cNvPr>
          <p:cNvSpPr txBox="1"/>
          <p:nvPr/>
        </p:nvSpPr>
        <p:spPr>
          <a:xfrm>
            <a:off x="1402671" y="2241664"/>
            <a:ext cx="6631620" cy="307776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 rtl="0"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pl-PL" dirty="0"/>
              <a:t>d</a:t>
            </a:r>
            <a:r>
              <a:rPr lang="pl" dirty="0"/>
              <a:t>oświadczasz przemocy fizycznej (bicie, popychanie, szarpanie, kaleczenie niebezpiecznymi przyrządami, itp.),</a:t>
            </a:r>
          </a:p>
          <a:p>
            <a:pPr marL="457200" indent="-457200" rtl="0"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pl-PL" dirty="0"/>
              <a:t>d</a:t>
            </a:r>
            <a:r>
              <a:rPr lang="pl" dirty="0"/>
              <a:t>oświadczasz przemocy psychicznej (gnębienie, wyśmiewanie, oczernianie, zastraszanie, itp.),</a:t>
            </a:r>
          </a:p>
          <a:p>
            <a:pPr marL="457200" indent="-457200" rtl="0"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pl-PL" dirty="0"/>
              <a:t>doświadczasz w</a:t>
            </a:r>
            <a:r>
              <a:rPr lang="pl" dirty="0"/>
              <a:t>ykorzystywania seksualnego,</a:t>
            </a:r>
          </a:p>
          <a:p>
            <a:pPr marL="457200" indent="-457200" rtl="0"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pl-PL" dirty="0"/>
              <a:t>c</a:t>
            </a:r>
            <a:r>
              <a:rPr lang="pl" dirty="0"/>
              <a:t>zujesz się skrzywdzony,</a:t>
            </a:r>
          </a:p>
          <a:p>
            <a:pPr marL="457200" indent="-457200" rtl="0"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pl-PL" dirty="0"/>
              <a:t>c</a:t>
            </a:r>
            <a:r>
              <a:rPr lang="pl" dirty="0"/>
              <a:t>zujesz się zagrożony,</a:t>
            </a:r>
          </a:p>
          <a:p>
            <a:pPr marL="457200" indent="-457200" rtl="0"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pl-PL" dirty="0"/>
              <a:t>d</a:t>
            </a:r>
            <a:r>
              <a:rPr lang="pl" dirty="0"/>
              <a:t>oświadczasz cyberprzemocy</a:t>
            </a:r>
          </a:p>
        </p:txBody>
      </p:sp>
    </p:spTree>
    <p:extLst>
      <p:ext uri="{BB962C8B-B14F-4D97-AF65-F5344CB8AC3E}">
        <p14:creationId xmlns:p14="http://schemas.microsoft.com/office/powerpoint/2010/main" val="16091498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awartość — symbol zastępczy 2">
            <a:extLst>
              <a:ext uri="{FF2B5EF4-FFF2-40B4-BE49-F238E27FC236}">
                <a16:creationId xmlns:a16="http://schemas.microsoft.com/office/drawing/2014/main" id="{B4F90FE5-0276-3D73-C774-D10482852DFB}"/>
              </a:ext>
            </a:extLst>
          </p:cNvPr>
          <p:cNvSpPr txBox="1">
            <a:spLocks/>
          </p:cNvSpPr>
          <p:nvPr/>
        </p:nvSpPr>
        <p:spPr>
          <a:xfrm>
            <a:off x="1889572" y="1895567"/>
            <a:ext cx="9145372" cy="2246051"/>
          </a:xfrm>
          <a:prstGeom prst="rect">
            <a:avLst/>
          </a:prstGeom>
        </p:spPr>
        <p:txBody>
          <a:bodyPr rtlCol="0"/>
          <a:lstStyle>
            <a:lvl1pPr marL="274320" indent="-22860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SzPct val="80000"/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9436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SzPct val="80000"/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3444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7452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19456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1460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83464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l-PL" sz="2400" dirty="0"/>
              <a:t>rodziców lub opiekunów</a:t>
            </a:r>
            <a:r>
              <a:rPr lang="pl" sz="2400" dirty="0"/>
              <a:t>,</a:t>
            </a:r>
          </a:p>
          <a:p>
            <a:r>
              <a:rPr lang="pl-PL" sz="2400" dirty="0"/>
              <a:t>innych dzieci</a:t>
            </a:r>
            <a:r>
              <a:rPr lang="pl" sz="2400" dirty="0"/>
              <a:t>,</a:t>
            </a:r>
          </a:p>
          <a:p>
            <a:r>
              <a:rPr lang="pl-PL" sz="2400" dirty="0"/>
              <a:t>osób trzecich (np. pracowników szkoły, innych osób z którymi miałeś kontakt w swoim środowisku lub Internecie)</a:t>
            </a:r>
            <a:endParaRPr lang="pl" sz="2400" dirty="0"/>
          </a:p>
        </p:txBody>
      </p:sp>
      <p:sp>
        <p:nvSpPr>
          <p:cNvPr id="3" name="Tytuł 1">
            <a:extLst>
              <a:ext uri="{FF2B5EF4-FFF2-40B4-BE49-F238E27FC236}">
                <a16:creationId xmlns:a16="http://schemas.microsoft.com/office/drawing/2014/main" id="{AF1982D6-9DD3-16A1-06BC-400CB5102231}"/>
              </a:ext>
            </a:extLst>
          </p:cNvPr>
          <p:cNvSpPr txBox="1">
            <a:spLocks/>
          </p:cNvSpPr>
          <p:nvPr/>
        </p:nvSpPr>
        <p:spPr>
          <a:xfrm>
            <a:off x="929828" y="648901"/>
            <a:ext cx="9372600" cy="1248793"/>
          </a:xfrm>
          <a:prstGeom prst="rect">
            <a:avLst/>
          </a:prstGeom>
        </p:spPr>
        <p:txBody>
          <a:bodyPr rtlCol="0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l" b="1" dirty="0"/>
              <a:t>Informuj o przemocy, </a:t>
            </a:r>
            <a:br>
              <a:rPr lang="pl" b="1" dirty="0"/>
            </a:br>
            <a:r>
              <a:rPr lang="pl" b="1" dirty="0"/>
              <a:t>której doświadczasz ze strony:</a:t>
            </a:r>
            <a:endParaRPr lang="en-US" dirty="0"/>
          </a:p>
        </p:txBody>
      </p:sp>
      <p:pic>
        <p:nvPicPr>
          <p:cNvPr id="1028" name="Picture 4" descr="Stop Przemoc Zdjęcia - darmowe pobieranie na Freepik">
            <a:extLst>
              <a:ext uri="{FF2B5EF4-FFF2-40B4-BE49-F238E27FC236}">
                <a16:creationId xmlns:a16="http://schemas.microsoft.com/office/drawing/2014/main" id="{61EE3A45-7E1F-4954-FCE7-DADFC6B0617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44566" y="4390009"/>
            <a:ext cx="2143125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796471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Telefon Clipart Zdjęcia - darmowe pobieranie na Freepik">
            <a:extLst>
              <a:ext uri="{FF2B5EF4-FFF2-40B4-BE49-F238E27FC236}">
                <a16:creationId xmlns:a16="http://schemas.microsoft.com/office/drawing/2014/main" id="{BC794DC7-26CC-079A-92E1-C0ADDF04FAE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98524" y="3941505"/>
            <a:ext cx="2124075" cy="2162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ytuł 1">
            <a:extLst>
              <a:ext uri="{FF2B5EF4-FFF2-40B4-BE49-F238E27FC236}">
                <a16:creationId xmlns:a16="http://schemas.microsoft.com/office/drawing/2014/main" id="{5FEED797-3A7F-3522-CF0C-2BA8E0B5405B}"/>
              </a:ext>
            </a:extLst>
          </p:cNvPr>
          <p:cNvSpPr txBox="1">
            <a:spLocks/>
          </p:cNvSpPr>
          <p:nvPr/>
        </p:nvSpPr>
        <p:spPr>
          <a:xfrm>
            <a:off x="929828" y="648901"/>
            <a:ext cx="9372600" cy="1248793"/>
          </a:xfrm>
          <a:prstGeom prst="rect">
            <a:avLst/>
          </a:prstGeom>
        </p:spPr>
        <p:txBody>
          <a:bodyPr rtlCol="0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l" b="1" dirty="0"/>
              <a:t>JEŚLI PADŁEŚ OFIARĄ PRZEMOCY </a:t>
            </a:r>
            <a:br>
              <a:rPr lang="pl" b="1" dirty="0"/>
            </a:br>
            <a:r>
              <a:rPr lang="pl" b="1" dirty="0"/>
              <a:t>MOŻESZ DZWONIĆ</a:t>
            </a:r>
            <a:endParaRPr lang="en-US" dirty="0"/>
          </a:p>
        </p:txBody>
      </p:sp>
      <p:sp>
        <p:nvSpPr>
          <p:cNvPr id="3" name="Tytuł 1">
            <a:extLst>
              <a:ext uri="{FF2B5EF4-FFF2-40B4-BE49-F238E27FC236}">
                <a16:creationId xmlns:a16="http://schemas.microsoft.com/office/drawing/2014/main" id="{F4FB3F95-4FF0-4D2D-664E-B4446B38717B}"/>
              </a:ext>
            </a:extLst>
          </p:cNvPr>
          <p:cNvSpPr txBox="1">
            <a:spLocks/>
          </p:cNvSpPr>
          <p:nvPr/>
        </p:nvSpPr>
        <p:spPr>
          <a:xfrm>
            <a:off x="1285413" y="2003111"/>
            <a:ext cx="4005679" cy="1248793"/>
          </a:xfrm>
          <a:prstGeom prst="rect">
            <a:avLst/>
          </a:prstGeom>
        </p:spPr>
        <p:txBody>
          <a:bodyPr rtlCol="0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l" b="1" dirty="0">
                <a:solidFill>
                  <a:schemeClr val="tx2"/>
                </a:solidFill>
              </a:rPr>
              <a:t>116 111</a:t>
            </a:r>
            <a:endParaRPr lang="en-US" dirty="0">
              <a:solidFill>
                <a:schemeClr val="tx2"/>
              </a:solidFill>
            </a:endParaRPr>
          </a:p>
        </p:txBody>
      </p:sp>
      <p:pic>
        <p:nvPicPr>
          <p:cNvPr id="5" name="Grafika 4" descr="Słuchawka">
            <a:extLst>
              <a:ext uri="{FF2B5EF4-FFF2-40B4-BE49-F238E27FC236}">
                <a16:creationId xmlns:a16="http://schemas.microsoft.com/office/drawing/2014/main" id="{432A2F99-4549-6C53-DE34-02633C5C6A1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rot="1393058">
            <a:off x="1432371" y="1806173"/>
            <a:ext cx="914400" cy="914400"/>
          </a:xfrm>
          <a:prstGeom prst="rect">
            <a:avLst/>
          </a:prstGeom>
        </p:spPr>
      </p:pic>
      <p:sp>
        <p:nvSpPr>
          <p:cNvPr id="6" name="Tytuł 1">
            <a:extLst>
              <a:ext uri="{FF2B5EF4-FFF2-40B4-BE49-F238E27FC236}">
                <a16:creationId xmlns:a16="http://schemas.microsoft.com/office/drawing/2014/main" id="{AA0B95CC-76C9-A0E3-FC71-31CA0D73DC3E}"/>
              </a:ext>
            </a:extLst>
          </p:cNvPr>
          <p:cNvSpPr txBox="1">
            <a:spLocks/>
          </p:cNvSpPr>
          <p:nvPr/>
        </p:nvSpPr>
        <p:spPr>
          <a:xfrm>
            <a:off x="1285413" y="2899174"/>
            <a:ext cx="3385143" cy="1248793"/>
          </a:xfrm>
          <a:prstGeom prst="rect">
            <a:avLst/>
          </a:prstGeom>
        </p:spPr>
        <p:txBody>
          <a:bodyPr rtlCol="0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l" sz="1800" b="1" dirty="0"/>
              <a:t>TELEFON ZAUFANIA DLA DZIECI I MŁODZIEŻY </a:t>
            </a:r>
            <a:r>
              <a:rPr lang="pl-PL" sz="1800" dirty="0"/>
              <a:t>(prowadzony przez Fundację Dajemy Dzieciom Siłę)</a:t>
            </a:r>
            <a:endParaRPr lang="en-US" sz="1800" dirty="0"/>
          </a:p>
        </p:txBody>
      </p:sp>
      <p:pic>
        <p:nvPicPr>
          <p:cNvPr id="7" name="Grafika 6" descr="Słuchawka">
            <a:extLst>
              <a:ext uri="{FF2B5EF4-FFF2-40B4-BE49-F238E27FC236}">
                <a16:creationId xmlns:a16="http://schemas.microsoft.com/office/drawing/2014/main" id="{BA65E896-7791-9DDF-81B6-23BB61BBD64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rot="1393058">
            <a:off x="6865399" y="1858883"/>
            <a:ext cx="914400" cy="914400"/>
          </a:xfrm>
          <a:prstGeom prst="rect">
            <a:avLst/>
          </a:prstGeom>
        </p:spPr>
      </p:pic>
      <p:sp>
        <p:nvSpPr>
          <p:cNvPr id="8" name="Tytuł 1">
            <a:extLst>
              <a:ext uri="{FF2B5EF4-FFF2-40B4-BE49-F238E27FC236}">
                <a16:creationId xmlns:a16="http://schemas.microsoft.com/office/drawing/2014/main" id="{AD721761-52F2-12DB-957C-3D572DBFEB72}"/>
              </a:ext>
            </a:extLst>
          </p:cNvPr>
          <p:cNvSpPr txBox="1">
            <a:spLocks/>
          </p:cNvSpPr>
          <p:nvPr/>
        </p:nvSpPr>
        <p:spPr>
          <a:xfrm>
            <a:off x="7190543" y="2003112"/>
            <a:ext cx="4005679" cy="1248793"/>
          </a:xfrm>
          <a:prstGeom prst="rect">
            <a:avLst/>
          </a:prstGeom>
        </p:spPr>
        <p:txBody>
          <a:bodyPr rtlCol="0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l" b="1" dirty="0">
                <a:solidFill>
                  <a:schemeClr val="tx2"/>
                </a:solidFill>
              </a:rPr>
              <a:t>800 12 12 12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9" name="Tytuł 1">
            <a:extLst>
              <a:ext uri="{FF2B5EF4-FFF2-40B4-BE49-F238E27FC236}">
                <a16:creationId xmlns:a16="http://schemas.microsoft.com/office/drawing/2014/main" id="{56CBB4FC-09E1-F5FE-4C2D-3291A86F847D}"/>
              </a:ext>
            </a:extLst>
          </p:cNvPr>
          <p:cNvSpPr txBox="1">
            <a:spLocks/>
          </p:cNvSpPr>
          <p:nvPr/>
        </p:nvSpPr>
        <p:spPr>
          <a:xfrm>
            <a:off x="7637000" y="2916494"/>
            <a:ext cx="3385143" cy="1248793"/>
          </a:xfrm>
          <a:prstGeom prst="rect">
            <a:avLst/>
          </a:prstGeom>
        </p:spPr>
        <p:txBody>
          <a:bodyPr rtlCol="0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l" sz="1800" b="1" dirty="0"/>
              <a:t>DZIECIĘCY TELEFON ZAUFANIA</a:t>
            </a:r>
          </a:p>
          <a:p>
            <a:pPr algn="ctr"/>
            <a:r>
              <a:rPr lang="pl" sz="1800" b="1" dirty="0"/>
              <a:t>RZECZNIKA PRAW DZIECKA </a:t>
            </a:r>
            <a:br>
              <a:rPr lang="pl" sz="1800" b="1" dirty="0"/>
            </a:b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24496053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awartość — symbol zastępczy 2">
            <a:extLst>
              <a:ext uri="{FF2B5EF4-FFF2-40B4-BE49-F238E27FC236}">
                <a16:creationId xmlns:a16="http://schemas.microsoft.com/office/drawing/2014/main" id="{B4F90FE5-0276-3D73-C774-D10482852DFB}"/>
              </a:ext>
            </a:extLst>
          </p:cNvPr>
          <p:cNvSpPr txBox="1">
            <a:spLocks/>
          </p:cNvSpPr>
          <p:nvPr/>
        </p:nvSpPr>
        <p:spPr>
          <a:xfrm>
            <a:off x="2909549" y="2061838"/>
            <a:ext cx="9372600" cy="4114800"/>
          </a:xfrm>
          <a:prstGeom prst="rect">
            <a:avLst/>
          </a:prstGeom>
        </p:spPr>
        <p:txBody>
          <a:bodyPr rtlCol="0"/>
          <a:lstStyle>
            <a:lvl1pPr marL="274320" indent="-22860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SzPct val="80000"/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9436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SzPct val="80000"/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3444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7452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19456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1460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83464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l-PL" sz="2400" dirty="0"/>
              <a:t>życzliwego kontaktu z poszanowaniem granic osobistych</a:t>
            </a:r>
            <a:r>
              <a:rPr lang="pl" sz="2400" dirty="0"/>
              <a:t>,</a:t>
            </a:r>
          </a:p>
          <a:p>
            <a:r>
              <a:rPr lang="pl-PL" sz="2400" dirty="0"/>
              <a:t>otrzymywania zrozumiałych informacji</a:t>
            </a:r>
            <a:r>
              <a:rPr lang="pl" sz="2400" dirty="0"/>
              <a:t>,</a:t>
            </a:r>
          </a:p>
          <a:p>
            <a:r>
              <a:rPr lang="pl-PL" sz="2400" dirty="0"/>
              <a:t>nietykalności cielesnej</a:t>
            </a:r>
            <a:r>
              <a:rPr lang="pl" sz="2400" dirty="0"/>
              <a:t>,</a:t>
            </a:r>
          </a:p>
          <a:p>
            <a:r>
              <a:rPr lang="pl-PL" sz="2400" dirty="0"/>
              <a:t>tolerancji i szacunku</a:t>
            </a:r>
            <a:r>
              <a:rPr lang="pl" sz="2400" dirty="0"/>
              <a:t>,</a:t>
            </a:r>
          </a:p>
          <a:p>
            <a:r>
              <a:rPr lang="pl-PL" sz="2400" dirty="0"/>
              <a:t>o</a:t>
            </a:r>
            <a:r>
              <a:rPr lang="pl" sz="2400" dirty="0"/>
              <a:t>chrony swojego wizerunku i swoich danych</a:t>
            </a:r>
          </a:p>
        </p:txBody>
      </p:sp>
      <p:sp>
        <p:nvSpPr>
          <p:cNvPr id="3" name="Tytuł 1">
            <a:extLst>
              <a:ext uri="{FF2B5EF4-FFF2-40B4-BE49-F238E27FC236}">
                <a16:creationId xmlns:a16="http://schemas.microsoft.com/office/drawing/2014/main" id="{AF1982D6-9DD3-16A1-06BC-400CB5102231}"/>
              </a:ext>
            </a:extLst>
          </p:cNvPr>
          <p:cNvSpPr txBox="1">
            <a:spLocks/>
          </p:cNvSpPr>
          <p:nvPr/>
        </p:nvSpPr>
        <p:spPr>
          <a:xfrm>
            <a:off x="929829" y="1219199"/>
            <a:ext cx="9372600" cy="1248793"/>
          </a:xfrm>
          <a:prstGeom prst="rect">
            <a:avLst/>
          </a:prstGeom>
        </p:spPr>
        <p:txBody>
          <a:bodyPr rtlCol="0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" b="1" dirty="0"/>
              <a:t>W Placówkach PSONI masz prawo do</a:t>
            </a:r>
            <a:r>
              <a:rPr lang="pl" dirty="0"/>
              <a:t>:</a:t>
            </a:r>
            <a:endParaRPr lang="en-US" dirty="0"/>
          </a:p>
        </p:txBody>
      </p:sp>
      <p:pic>
        <p:nvPicPr>
          <p:cNvPr id="1026" name="Picture 2" descr="W Szkole, Clipartów Dla Dzieci, Szkoła, Dzieci PNG i plik PSD do pobrania  za darmo">
            <a:extLst>
              <a:ext uri="{FF2B5EF4-FFF2-40B4-BE49-F238E27FC236}">
                <a16:creationId xmlns:a16="http://schemas.microsoft.com/office/drawing/2014/main" id="{5991F38E-ED24-822A-A8FC-7851F91CBD7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937663"/>
            <a:ext cx="2143125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319904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pl" dirty="0"/>
              <a:t>Kontaktując się z innymi pamiętaj by:</a:t>
            </a:r>
          </a:p>
        </p:txBody>
      </p:sp>
      <p:sp>
        <p:nvSpPr>
          <p:cNvPr id="3" name="Zawartość — symbol zastępczy 2"/>
          <p:cNvSpPr>
            <a:spLocks noGrp="1"/>
          </p:cNvSpPr>
          <p:nvPr>
            <p:ph sz="half" idx="1"/>
          </p:nvPr>
        </p:nvSpPr>
        <p:spPr>
          <a:xfrm>
            <a:off x="2208213" y="2035206"/>
            <a:ext cx="9510311" cy="4114800"/>
          </a:xfrm>
        </p:spPr>
        <p:txBody>
          <a:bodyPr rtlCol="0"/>
          <a:lstStyle/>
          <a:p>
            <a:pPr rtl="0">
              <a:buFont typeface="Wingdings" panose="05000000000000000000" pitchFamily="2" charset="2"/>
              <a:buChar char="ü"/>
            </a:pPr>
            <a:r>
              <a:rPr lang="pl-PL" dirty="0"/>
              <a:t>udzielać odpowiedzi adekwatnych do wieku i sytuacji,</a:t>
            </a:r>
          </a:p>
          <a:p>
            <a:pPr rtl="0">
              <a:buFont typeface="Wingdings" panose="05000000000000000000" pitchFamily="2" charset="2"/>
              <a:buChar char="ü"/>
            </a:pPr>
            <a:r>
              <a:rPr lang="pl-PL" dirty="0"/>
              <a:t>nie zawstydzać, nie upokarzać, nie lekceważyć i nie obrażać drugiej osoby,</a:t>
            </a:r>
          </a:p>
          <a:p>
            <a:pPr rtl="0">
              <a:buFont typeface="Wingdings" panose="05000000000000000000" pitchFamily="2" charset="2"/>
              <a:buChar char="ü"/>
            </a:pPr>
            <a:r>
              <a:rPr lang="pl-PL" dirty="0"/>
              <a:t>nie podnosić głosu bez potrzeby.</a:t>
            </a:r>
          </a:p>
          <a:p>
            <a:pPr marL="45720" indent="0" rtl="0">
              <a:buNone/>
            </a:pPr>
            <a:endParaRPr lang="pl-PL" dirty="0"/>
          </a:p>
          <a:p>
            <a:pPr marL="45720" indent="0" algn="ctr" rtl="0">
              <a:buNone/>
            </a:pPr>
            <a:r>
              <a:rPr lang="pl-PL" b="1" dirty="0">
                <a:solidFill>
                  <a:schemeClr val="bg2">
                    <a:lumMod val="25000"/>
                  </a:schemeClr>
                </a:solidFill>
              </a:rPr>
              <a:t>Bezpieczne relacje są oparte na zaufaniu, </a:t>
            </a:r>
            <a:br>
              <a:rPr lang="pl-PL" b="1" dirty="0">
                <a:solidFill>
                  <a:schemeClr val="bg2">
                    <a:lumMod val="25000"/>
                  </a:schemeClr>
                </a:solidFill>
              </a:rPr>
            </a:br>
            <a:r>
              <a:rPr lang="pl-PL" b="1" dirty="0">
                <a:solidFill>
                  <a:schemeClr val="bg2">
                    <a:lumMod val="25000"/>
                  </a:schemeClr>
                </a:solidFill>
              </a:rPr>
              <a:t>zrozumieniu oraz szanowaniu swoich granic i odmienności.</a:t>
            </a:r>
          </a:p>
          <a:p>
            <a:pPr marL="45720" indent="0" rtl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8661690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41539" y="304061"/>
            <a:ext cx="11376628" cy="914400"/>
          </a:xfrm>
        </p:spPr>
        <p:txBody>
          <a:bodyPr rtlCol="0">
            <a:normAutofit/>
          </a:bodyPr>
          <a:lstStyle/>
          <a:p>
            <a:pPr rtl="0"/>
            <a:r>
              <a:rPr lang="pl" dirty="0"/>
              <a:t>Zachowania zabronione:</a:t>
            </a:r>
          </a:p>
        </p:txBody>
      </p:sp>
      <p:sp>
        <p:nvSpPr>
          <p:cNvPr id="3" name="Tekst — symbol zastępczy 2"/>
          <p:cNvSpPr>
            <a:spLocks noGrp="1"/>
          </p:cNvSpPr>
          <p:nvPr>
            <p:ph type="body" idx="1"/>
          </p:nvPr>
        </p:nvSpPr>
        <p:spPr>
          <a:xfrm>
            <a:off x="4341180" y="1722267"/>
            <a:ext cx="7762043" cy="3835154"/>
          </a:xfrm>
        </p:spPr>
        <p:txBody>
          <a:bodyPr rtlCol="0">
            <a:normAutofit fontScale="25000" lnSpcReduction="20000"/>
          </a:bodyPr>
          <a:lstStyle/>
          <a:p>
            <a:pPr marL="857250" indent="-857250" rtl="0">
              <a:lnSpc>
                <a:spcPct val="120000"/>
              </a:lnSpc>
              <a:spcBef>
                <a:spcPts val="600"/>
              </a:spcBef>
              <a:buFont typeface="Wingdings" panose="05000000000000000000" pitchFamily="2" charset="2"/>
              <a:buChar char="q"/>
            </a:pPr>
            <a:r>
              <a:rPr lang="pl-PL" sz="6400" dirty="0"/>
              <a:t>stosowanie przemocy fizycznej wobec innych (szarpanie, bicie, popychanie, itp.),</a:t>
            </a:r>
          </a:p>
          <a:p>
            <a:pPr marL="857250" indent="-857250" rtl="0">
              <a:lnSpc>
                <a:spcPct val="120000"/>
              </a:lnSpc>
              <a:spcBef>
                <a:spcPts val="600"/>
              </a:spcBef>
              <a:buFont typeface="Wingdings" panose="05000000000000000000" pitchFamily="2" charset="2"/>
              <a:buChar char="q"/>
            </a:pPr>
            <a:r>
              <a:rPr lang="pl-PL" sz="6400" dirty="0"/>
              <a:t>stosowanie przemocy słownej (wyzywanie uczniów, nauczycieli czy innych pracowników; wyśmiewanie z zachowania, wyglądu, preferencji, sytuacji osobistych, itp.),</a:t>
            </a:r>
          </a:p>
          <a:p>
            <a:pPr marL="857250" indent="-857250" rtl="0">
              <a:lnSpc>
                <a:spcPct val="120000"/>
              </a:lnSpc>
              <a:spcBef>
                <a:spcPts val="600"/>
              </a:spcBef>
              <a:buFont typeface="Wingdings" panose="05000000000000000000" pitchFamily="2" charset="2"/>
              <a:buChar char="q"/>
            </a:pPr>
            <a:r>
              <a:rPr lang="pl-PL" sz="6400" dirty="0"/>
              <a:t>dyskryminowanie innych ze względu na jakąkolwiek odmienność,</a:t>
            </a:r>
          </a:p>
          <a:p>
            <a:pPr marL="857250" indent="-857250" rtl="0">
              <a:lnSpc>
                <a:spcPct val="120000"/>
              </a:lnSpc>
              <a:spcBef>
                <a:spcPts val="600"/>
              </a:spcBef>
              <a:buFont typeface="Wingdings" panose="05000000000000000000" pitchFamily="2" charset="2"/>
              <a:buChar char="q"/>
            </a:pPr>
            <a:r>
              <a:rPr lang="pl-PL" sz="6400" dirty="0"/>
              <a:t>używanie wulgarnych słów lub gestów,</a:t>
            </a:r>
          </a:p>
          <a:p>
            <a:pPr marL="857250" indent="-857250" rtl="0">
              <a:lnSpc>
                <a:spcPct val="120000"/>
              </a:lnSpc>
              <a:spcBef>
                <a:spcPts val="600"/>
              </a:spcBef>
              <a:buFont typeface="Wingdings" panose="05000000000000000000" pitchFamily="2" charset="2"/>
              <a:buChar char="q"/>
            </a:pPr>
            <a:r>
              <a:rPr lang="pl-PL" sz="6400" dirty="0"/>
              <a:t>stosowanie wymuszeń (nakłanianie do określonego zachowania, </a:t>
            </a:r>
            <a:br>
              <a:rPr lang="pl-PL" sz="6400" dirty="0"/>
            </a:br>
            <a:r>
              <a:rPr lang="pl-PL" sz="6400" dirty="0"/>
              <a:t>do oddania jakiegoś przedmiotu lub pieniędzy, zastraszanie, stosowanie gróźb),</a:t>
            </a:r>
          </a:p>
          <a:p>
            <a:pPr marL="857250" indent="-857250" rtl="0">
              <a:lnSpc>
                <a:spcPct val="120000"/>
              </a:lnSpc>
              <a:spcBef>
                <a:spcPts val="600"/>
              </a:spcBef>
              <a:buFont typeface="Wingdings" panose="05000000000000000000" pitchFamily="2" charset="2"/>
              <a:buChar char="q"/>
            </a:pPr>
            <a:r>
              <a:rPr lang="pl-PL" sz="6400" dirty="0"/>
              <a:t>robienie żartów o tematyce erotycznej,</a:t>
            </a:r>
          </a:p>
          <a:p>
            <a:pPr marL="857250" indent="-857250" rtl="0">
              <a:lnSpc>
                <a:spcPct val="120000"/>
              </a:lnSpc>
              <a:spcBef>
                <a:spcPts val="600"/>
              </a:spcBef>
              <a:buFont typeface="Wingdings" panose="05000000000000000000" pitchFamily="2" charset="2"/>
              <a:buChar char="q"/>
            </a:pPr>
            <a:r>
              <a:rPr lang="pl-PL" sz="6400" dirty="0"/>
              <a:t>przekraczanie granic intymnych innego ucznia (dotykanie mimo sprzeciwu, obmacywanie, nakłanianie do obcowania płciowego, itp.),</a:t>
            </a:r>
          </a:p>
          <a:p>
            <a:pPr marL="857250" indent="-857250" rtl="0">
              <a:lnSpc>
                <a:spcPct val="120000"/>
              </a:lnSpc>
              <a:spcBef>
                <a:spcPts val="600"/>
              </a:spcBef>
              <a:buFont typeface="Wingdings" panose="05000000000000000000" pitchFamily="2" charset="2"/>
              <a:buChar char="q"/>
            </a:pPr>
            <a:endParaRPr lang="pl-PL" sz="6400" dirty="0"/>
          </a:p>
        </p:txBody>
      </p:sp>
    </p:spTree>
    <p:extLst>
      <p:ext uri="{BB962C8B-B14F-4D97-AF65-F5344CB8AC3E}">
        <p14:creationId xmlns:p14="http://schemas.microsoft.com/office/powerpoint/2010/main" val="42745684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41539" y="304061"/>
            <a:ext cx="11376628" cy="914400"/>
          </a:xfrm>
        </p:spPr>
        <p:txBody>
          <a:bodyPr rtlCol="0">
            <a:normAutofit/>
          </a:bodyPr>
          <a:lstStyle/>
          <a:p>
            <a:pPr rtl="0"/>
            <a:r>
              <a:rPr lang="pl" dirty="0"/>
              <a:t>Zachowania zabronione w PSONI:</a:t>
            </a:r>
          </a:p>
        </p:txBody>
      </p:sp>
      <p:sp>
        <p:nvSpPr>
          <p:cNvPr id="3" name="Tekst — symbol zastępczy 2"/>
          <p:cNvSpPr>
            <a:spLocks noGrp="1"/>
          </p:cNvSpPr>
          <p:nvPr>
            <p:ph type="body" idx="1"/>
          </p:nvPr>
        </p:nvSpPr>
        <p:spPr>
          <a:xfrm>
            <a:off x="4647355" y="1349406"/>
            <a:ext cx="7186579" cy="4119239"/>
          </a:xfrm>
        </p:spPr>
        <p:txBody>
          <a:bodyPr rtlCol="0">
            <a:normAutofit fontScale="25000" lnSpcReduction="20000"/>
          </a:bodyPr>
          <a:lstStyle/>
          <a:p>
            <a:pPr marL="685800" indent="-685800" rtl="0">
              <a:buFont typeface="Wingdings" panose="05000000000000000000" pitchFamily="2" charset="2"/>
              <a:buChar char="q"/>
            </a:pPr>
            <a:endParaRPr lang="pl-PL" sz="4900" dirty="0"/>
          </a:p>
          <a:p>
            <a:pPr marL="685800" indent="-685800">
              <a:lnSpc>
                <a:spcPct val="120000"/>
              </a:lnSpc>
              <a:spcBef>
                <a:spcPts val="600"/>
              </a:spcBef>
              <a:buFont typeface="Wingdings" panose="05000000000000000000" pitchFamily="2" charset="2"/>
              <a:buChar char="q"/>
            </a:pPr>
            <a:r>
              <a:rPr lang="pl-PL" sz="6400" dirty="0"/>
              <a:t>przynoszenie materiałów z treściami nawołującymi do przemocy czy dyskryminacji, a także o tematyce erotycznej (w tym gazety, </a:t>
            </a:r>
            <a:r>
              <a:rPr lang="pl-PL" sz="6400"/>
              <a:t>ulotki </a:t>
            </a:r>
            <a:br>
              <a:rPr lang="pl-PL" sz="6400"/>
            </a:br>
            <a:r>
              <a:rPr lang="pl-PL" sz="6400"/>
              <a:t>i </a:t>
            </a:r>
            <a:r>
              <a:rPr lang="pl-PL" sz="6400" dirty="0"/>
              <a:t>inne publikacje),</a:t>
            </a:r>
          </a:p>
          <a:p>
            <a:pPr marL="685800" indent="-685800" rtl="0">
              <a:lnSpc>
                <a:spcPct val="120000"/>
              </a:lnSpc>
              <a:spcBef>
                <a:spcPts val="600"/>
              </a:spcBef>
              <a:buFont typeface="Wingdings" panose="05000000000000000000" pitchFamily="2" charset="2"/>
              <a:buChar char="q"/>
            </a:pPr>
            <a:r>
              <a:rPr lang="pl-PL" sz="6400" dirty="0"/>
              <a:t>przywłaszczanie czyjegoś mienia lub pieniędzy, dokonywanie kradzieży,</a:t>
            </a:r>
          </a:p>
          <a:p>
            <a:pPr marL="685800" indent="-685800" rtl="0">
              <a:lnSpc>
                <a:spcPct val="120000"/>
              </a:lnSpc>
              <a:spcBef>
                <a:spcPts val="600"/>
              </a:spcBef>
              <a:buFont typeface="Wingdings" panose="05000000000000000000" pitchFamily="2" charset="2"/>
              <a:buChar char="q"/>
            </a:pPr>
            <a:r>
              <a:rPr lang="pl-PL" sz="6400" dirty="0"/>
              <a:t>spożywanie alkoholu lub substancji działających podobnie jak alkohol, palenie tytoniu, e-papierosów, itp.,</a:t>
            </a:r>
          </a:p>
          <a:p>
            <a:pPr marL="685800" indent="-685800" rtl="0">
              <a:lnSpc>
                <a:spcPct val="120000"/>
              </a:lnSpc>
              <a:spcBef>
                <a:spcPts val="600"/>
              </a:spcBef>
              <a:buFont typeface="Wingdings" panose="05000000000000000000" pitchFamily="2" charset="2"/>
              <a:buChar char="q"/>
            </a:pPr>
            <a:r>
              <a:rPr lang="pl-PL" sz="6400" dirty="0"/>
              <a:t>częstowanie innych alkoholem, substancjami działającymi podobnie jak alkohol, wyrobami tytoniowymi lub e-papierosami </a:t>
            </a:r>
            <a:br>
              <a:rPr lang="pl-PL" sz="6400" dirty="0"/>
            </a:br>
            <a:r>
              <a:rPr lang="pl-PL" sz="6400" dirty="0"/>
              <a:t>i innymi substancjami uznanymi za szkodliwe dla zdrowia </a:t>
            </a:r>
            <a:br>
              <a:rPr lang="pl-PL" sz="6400" dirty="0"/>
            </a:br>
            <a:r>
              <a:rPr lang="pl-PL" sz="6400" dirty="0"/>
              <a:t>i niedozwolonymi dla osób niepełnoletnich,</a:t>
            </a:r>
          </a:p>
          <a:p>
            <a:pPr marL="685800" indent="-685800" rtl="0">
              <a:lnSpc>
                <a:spcPct val="120000"/>
              </a:lnSpc>
              <a:spcBef>
                <a:spcPts val="600"/>
              </a:spcBef>
              <a:buFont typeface="Wingdings" panose="05000000000000000000" pitchFamily="2" charset="2"/>
              <a:buChar char="q"/>
            </a:pPr>
            <a:r>
              <a:rPr lang="pl-PL" sz="6400" dirty="0"/>
              <a:t>utrwalanie wizerunku lub głosu innych osób bez ich wiedzy lub pozwolenia,</a:t>
            </a:r>
          </a:p>
          <a:p>
            <a:pPr marL="685800" indent="-685800" rtl="0">
              <a:lnSpc>
                <a:spcPct val="120000"/>
              </a:lnSpc>
              <a:spcBef>
                <a:spcPts val="600"/>
              </a:spcBef>
              <a:buFont typeface="Wingdings" panose="05000000000000000000" pitchFamily="2" charset="2"/>
              <a:buChar char="q"/>
            </a:pPr>
            <a:r>
              <a:rPr lang="pl-PL" sz="6400" dirty="0"/>
              <a:t>stosowanie przemocy w Internecie</a:t>
            </a:r>
          </a:p>
          <a:p>
            <a:pPr rtl="0"/>
            <a:endParaRPr lang="pl" dirty="0"/>
          </a:p>
        </p:txBody>
      </p:sp>
    </p:spTree>
    <p:extLst>
      <p:ext uri="{BB962C8B-B14F-4D97-AF65-F5344CB8AC3E}">
        <p14:creationId xmlns:p14="http://schemas.microsoft.com/office/powerpoint/2010/main" val="3340682262"/>
      </p:ext>
    </p:extLst>
  </p:cSld>
  <p:clrMapOvr>
    <a:masterClrMapping/>
  </p:clrMapOvr>
</p:sld>
</file>

<file path=ppt/theme/theme1.xml><?xml version="1.0" encoding="utf-8"?>
<a:theme xmlns:a="http://schemas.openxmlformats.org/drawingml/2006/main" name="Bawiące się dzieci 16:9">
  <a:themeElements>
    <a:clrScheme name="Children Happy">
      <a:dk1>
        <a:srgbClr val="595959"/>
      </a:dk1>
      <a:lt1>
        <a:sysClr val="window" lastClr="FFFFFF"/>
      </a:lt1>
      <a:dk2>
        <a:srgbClr val="000000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9D66D"/>
      </a:accent5>
      <a:accent6>
        <a:srgbClr val="838383"/>
      </a:accent6>
      <a:hlink>
        <a:srgbClr val="F59E00"/>
      </a:hlink>
      <a:folHlink>
        <a:srgbClr val="B2B2B2"/>
      </a:folHlink>
    </a:clrScheme>
    <a:fontScheme name="Euphemia">
      <a:majorFont>
        <a:latin typeface="Euphemia"/>
        <a:ea typeface=""/>
        <a:cs typeface=""/>
      </a:majorFont>
      <a:minorFont>
        <a:latin typeface="Euphem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9532258_TF03461883_TF03461883" id="{CB1E742B-07C7-400E-AC72-0F240E4DAFC6}" vid="{6946C01C-0A18-4EED-B65C-F3BDDA07F56C}"/>
    </a:ext>
  </a:extLst>
</a:theme>
</file>

<file path=ppt/theme/theme2.xml><?xml version="1.0" encoding="utf-8"?>
<a:theme xmlns:a="http://schemas.openxmlformats.org/drawingml/2006/main" name="Motyw pakietu Office">
  <a:themeElements>
    <a:clrScheme name="Children Happy">
      <a:dk1>
        <a:srgbClr val="595959"/>
      </a:dk1>
      <a:lt1>
        <a:sysClr val="window" lastClr="FFFFFF"/>
      </a:lt1>
      <a:dk2>
        <a:srgbClr val="000000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9D66D"/>
      </a:accent5>
      <a:accent6>
        <a:srgbClr val="838383"/>
      </a:accent6>
      <a:hlink>
        <a:srgbClr val="F59E00"/>
      </a:hlink>
      <a:folHlink>
        <a:srgbClr val="B2B2B2"/>
      </a:folHlink>
    </a:clrScheme>
    <a:fontScheme name="Euphemia">
      <a:majorFont>
        <a:latin typeface="Euphemia"/>
        <a:ea typeface=""/>
        <a:cs typeface=""/>
      </a:majorFont>
      <a:minorFont>
        <a:latin typeface="Euphem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yw pakietu Office">
  <a:themeElements>
    <a:clrScheme name="Children Happy">
      <a:dk1>
        <a:srgbClr val="595959"/>
      </a:dk1>
      <a:lt1>
        <a:sysClr val="window" lastClr="FFFFFF"/>
      </a:lt1>
      <a:dk2>
        <a:srgbClr val="000000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9D66D"/>
      </a:accent5>
      <a:accent6>
        <a:srgbClr val="838383"/>
      </a:accent6>
      <a:hlink>
        <a:srgbClr val="F59E00"/>
      </a:hlink>
      <a:folHlink>
        <a:srgbClr val="B2B2B2"/>
      </a:folHlink>
    </a:clrScheme>
    <a:fontScheme name="Euphemia">
      <a:majorFont>
        <a:latin typeface="Euphemia"/>
        <a:ea typeface=""/>
        <a:cs typeface=""/>
      </a:majorFont>
      <a:minorFont>
        <a:latin typeface="Euphem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Prezentacja edukacyjna z motywem bawiących się dzieci (ilustracja w stylu kreskówki, panoramiczna)</Template>
  <TotalTime>161</TotalTime>
  <Words>750</Words>
  <Application>Microsoft Office PowerPoint</Application>
  <PresentationFormat>Panoramiczny</PresentationFormat>
  <Paragraphs>96</Paragraphs>
  <Slides>12</Slides>
  <Notes>3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12</vt:i4>
      </vt:variant>
    </vt:vector>
  </HeadingPairs>
  <TitlesOfParts>
    <vt:vector size="17" baseType="lpstr">
      <vt:lpstr>Euphemia</vt:lpstr>
      <vt:lpstr>Lato</vt:lpstr>
      <vt:lpstr>Open Sans</vt:lpstr>
      <vt:lpstr>Wingdings</vt:lpstr>
      <vt:lpstr>Bawiące się dzieci 16:9</vt:lpstr>
      <vt:lpstr>STANDARDY OCHRONY MAŁOLETNICH</vt:lpstr>
      <vt:lpstr>Gdy doświadczasz przemocy możesz liczyć  na pomoc pracowników PSONI.  </vt:lpstr>
      <vt:lpstr>Jeśli chcesz opowiedzieć  o swoich przeżyciach – zostaniesz spokojnie wysłuchany  i potraktowany poważnie.</vt:lpstr>
      <vt:lpstr>Prezentacja programu PowerPoint</vt:lpstr>
      <vt:lpstr>Prezentacja programu PowerPoint</vt:lpstr>
      <vt:lpstr>Prezentacja programu PowerPoint</vt:lpstr>
      <vt:lpstr>Kontaktując się z innymi pamiętaj by:</vt:lpstr>
      <vt:lpstr>Zachowania zabronione:</vt:lpstr>
      <vt:lpstr>Zachowania zabronione w PSONI:</vt:lpstr>
      <vt:lpstr>Prezentacja programu PowerPoint</vt:lpstr>
      <vt:lpstr>Prezentacja programu PowerPoint</vt:lpstr>
      <vt:lpstr>Jeśli zaznasz przemocy w Internecie: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PROCEDURY OCHRONY MAŁOLETNICH</dc:title>
  <dc:creator>Bożena Czajka MBM Tychy</dc:creator>
  <cp:lastModifiedBy>Biuro</cp:lastModifiedBy>
  <cp:revision>20</cp:revision>
  <dcterms:created xsi:type="dcterms:W3CDTF">2024-01-09T09:21:39Z</dcterms:created>
  <dcterms:modified xsi:type="dcterms:W3CDTF">2024-04-09T08:51:51Z</dcterms:modified>
</cp:coreProperties>
</file>